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68" r:id="rId5"/>
    <p:sldId id="266" r:id="rId6"/>
    <p:sldId id="260" r:id="rId7"/>
    <p:sldId id="262" r:id="rId8"/>
    <p:sldId id="263" r:id="rId9"/>
    <p:sldId id="259" r:id="rId10"/>
    <p:sldId id="261" r:id="rId11"/>
    <p:sldId id="264" r:id="rId12"/>
  </p:sldIdLst>
  <p:sldSz cx="18288000" cy="10287000"/>
  <p:notesSz cx="6858000" cy="9144000"/>
  <p:embeddedFontLst>
    <p:embeddedFont>
      <p:font typeface="Calibri" panose="020F0502020204030204" pitchFamily="34" charset="0"/>
      <p:regular r:id="rId13"/>
      <p:bold r:id="rId14"/>
      <p:italic r:id="rId15"/>
      <p:boldItalic r:id="rId16"/>
    </p:embeddedFont>
    <p:embeddedFont>
      <p:font typeface="Loubag" panose="020B0604020202020204" charset="0"/>
      <p:regular r:id="rId17"/>
    </p:embeddedFont>
    <p:embeddedFont>
      <p:font typeface="Pompiere" panose="020B0604020202020204" charset="0"/>
      <p:regular r:id="rId18"/>
    </p:embeddedFont>
    <p:embeddedFont>
      <p:font typeface="Poppins" panose="020B0604020202020204" charset="0"/>
      <p:regular r:id="rId19"/>
      <p:bold r:id="rId20"/>
      <p:italic r:id="rId21"/>
      <p:boldItalic r:id="rId22"/>
    </p:embeddedFont>
    <p:embeddedFont>
      <p:font typeface="XCCW Joined 16a" panose="03050602040000000000" pitchFamily="66"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7" d="100"/>
          <a:sy n="57" d="100"/>
        </p:scale>
        <p:origin x="34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pn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sv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31.svg"/><Relationship Id="rId3" Type="http://schemas.openxmlformats.org/officeDocument/2006/relationships/image" Target="../media/image25.svg"/><Relationship Id="rId7" Type="http://schemas.openxmlformats.org/officeDocument/2006/relationships/image" Target="../media/image29.svg"/><Relationship Id="rId12" Type="http://schemas.openxmlformats.org/officeDocument/2006/relationships/image" Target="../media/image30.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10.svg"/><Relationship Id="rId5" Type="http://schemas.openxmlformats.org/officeDocument/2006/relationships/image" Target="../media/image27.svg"/><Relationship Id="rId10" Type="http://schemas.openxmlformats.org/officeDocument/2006/relationships/image" Target="../media/image9.png"/><Relationship Id="rId4" Type="http://schemas.openxmlformats.org/officeDocument/2006/relationships/image" Target="../media/image26.png"/><Relationship Id="rId9"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2.svg"/><Relationship Id="rId7" Type="http://schemas.openxmlformats.org/officeDocument/2006/relationships/image" Target="../media/image35.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sv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svg"/></Relationships>
</file>

<file path=ppt/slides/_rels/slide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svg"/></Relationships>
</file>

<file path=ppt/slides/_rels/slide5.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7.jpeg"/><Relationship Id="rId4" Type="http://schemas.openxmlformats.org/officeDocument/2006/relationships/image" Target="../media/image51.svg"/><Relationship Id="rId9" Type="http://schemas.openxmlformats.org/officeDocument/2006/relationships/image" Target="../media/image56.png"/></Relationships>
</file>

<file path=ppt/slides/_rels/slide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jpeg"/><Relationship Id="rId3" Type="http://schemas.openxmlformats.org/officeDocument/2006/relationships/image" Target="../media/image6.svg"/><Relationship Id="rId7" Type="http://schemas.openxmlformats.org/officeDocument/2006/relationships/image" Target="../media/image59.jpeg"/><Relationship Id="rId12" Type="http://schemas.openxmlformats.org/officeDocument/2006/relationships/image" Target="../media/image64.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58.jpeg"/><Relationship Id="rId11" Type="http://schemas.openxmlformats.org/officeDocument/2006/relationships/image" Target="../media/image63.jpeg"/><Relationship Id="rId5" Type="http://schemas.openxmlformats.org/officeDocument/2006/relationships/image" Target="../media/image31.svg"/><Relationship Id="rId15" Type="http://schemas.openxmlformats.org/officeDocument/2006/relationships/image" Target="../media/image67.jpeg"/><Relationship Id="rId10" Type="http://schemas.openxmlformats.org/officeDocument/2006/relationships/image" Target="../media/image62.jpeg"/><Relationship Id="rId4" Type="http://schemas.openxmlformats.org/officeDocument/2006/relationships/image" Target="../media/image30.png"/><Relationship Id="rId9" Type="http://schemas.openxmlformats.org/officeDocument/2006/relationships/image" Target="../media/image61.jpeg"/><Relationship Id="rId14" Type="http://schemas.openxmlformats.org/officeDocument/2006/relationships/image" Target="../media/image66.jpeg"/></Relationships>
</file>

<file path=ppt/slides/_rels/slide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29.svg"/><Relationship Id="rId7" Type="http://schemas.openxmlformats.org/officeDocument/2006/relationships/image" Target="../media/image35.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69.svg"/><Relationship Id="rId10" Type="http://schemas.openxmlformats.org/officeDocument/2006/relationships/image" Target="../media/image72.svg"/><Relationship Id="rId4" Type="http://schemas.openxmlformats.org/officeDocument/2006/relationships/image" Target="../media/image68.png"/><Relationship Id="rId9" Type="http://schemas.openxmlformats.org/officeDocument/2006/relationships/image" Target="../media/image71.png"/></Relationships>
</file>

<file path=ppt/slides/_rels/slide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4.svg"/><Relationship Id="rId7" Type="http://schemas.openxmlformats.org/officeDocument/2006/relationships/image" Target="../media/image31.sv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76.jpeg"/></Relationships>
</file>

<file path=ppt/slides/_rels/slide9.xml.rels><?xml version="1.0" encoding="UTF-8" standalone="yes"?>
<Relationships xmlns="http://schemas.openxmlformats.org/package/2006/relationships"><Relationship Id="rId8" Type="http://schemas.openxmlformats.org/officeDocument/2006/relationships/image" Target="../media/image83.jpeg"/><Relationship Id="rId3" Type="http://schemas.openxmlformats.org/officeDocument/2006/relationships/image" Target="../media/image78.svg"/><Relationship Id="rId7" Type="http://schemas.openxmlformats.org/officeDocument/2006/relationships/image" Target="../media/image82.jpeg"/><Relationship Id="rId2" Type="http://schemas.openxmlformats.org/officeDocument/2006/relationships/image" Target="../media/image77.png"/><Relationship Id="rId1" Type="http://schemas.openxmlformats.org/officeDocument/2006/relationships/slideLayout" Target="../slideLayouts/slideLayout7.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10.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5.svg"/><Relationship Id="rId7" Type="http://schemas.openxmlformats.org/officeDocument/2006/relationships/image" Target="../media/image78.svg"/><Relationship Id="rId12" Type="http://schemas.openxmlformats.org/officeDocument/2006/relationships/image" Target="../media/image92.jpe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91.jpeg"/><Relationship Id="rId5" Type="http://schemas.openxmlformats.org/officeDocument/2006/relationships/image" Target="../media/image87.svg"/><Relationship Id="rId10" Type="http://schemas.openxmlformats.org/officeDocument/2006/relationships/image" Target="../media/image90.jpeg"/><Relationship Id="rId4" Type="http://schemas.openxmlformats.org/officeDocument/2006/relationships/image" Target="../media/image86.png"/><Relationship Id="rId9" Type="http://schemas.openxmlformats.org/officeDocument/2006/relationships/image" Target="../media/image89.png"/></Relationships>
</file>

<file path=ppt/slides/_rels/slide1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pn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24" Type="http://schemas.openxmlformats.org/officeDocument/2006/relationships/image" Target="../media/image23.svg"/><Relationship Id="rId5" Type="http://schemas.openxmlformats.org/officeDocument/2006/relationships/image" Target="../media/image4.svg"/><Relationship Id="rId15" Type="http://schemas.openxmlformats.org/officeDocument/2006/relationships/image" Target="../media/image14.sv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 Id="rId22"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1531806"/>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a:off x="0" y="2334404"/>
            <a:ext cx="18288000" cy="0"/>
          </a:xfrm>
          <a:prstGeom prst="line">
            <a:avLst/>
          </a:prstGeom>
          <a:ln w="38100" cap="flat">
            <a:solidFill>
              <a:srgbClr val="F9BEC2"/>
            </a:solidFill>
            <a:prstDash val="solid"/>
            <a:headEnd type="none" w="sm" len="sm"/>
            <a:tailEnd type="none" w="sm" len="sm"/>
          </a:ln>
        </p:spPr>
      </p:sp>
      <p:sp>
        <p:nvSpPr>
          <p:cNvPr id="5" name="AutoShape 5"/>
          <p:cNvSpPr/>
          <p:nvPr/>
        </p:nvSpPr>
        <p:spPr>
          <a:xfrm>
            <a:off x="0" y="3137003"/>
            <a:ext cx="18288000" cy="0"/>
          </a:xfrm>
          <a:prstGeom prst="line">
            <a:avLst/>
          </a:prstGeom>
          <a:ln w="38100" cap="flat">
            <a:solidFill>
              <a:srgbClr val="F9BEC2"/>
            </a:solidFill>
            <a:prstDash val="solid"/>
            <a:headEnd type="none" w="sm" len="sm"/>
            <a:tailEnd type="none" w="sm" len="sm"/>
          </a:ln>
        </p:spPr>
      </p:sp>
      <p:sp>
        <p:nvSpPr>
          <p:cNvPr id="6" name="AutoShape 6"/>
          <p:cNvSpPr/>
          <p:nvPr/>
        </p:nvSpPr>
        <p:spPr>
          <a:xfrm>
            <a:off x="0" y="3939602"/>
            <a:ext cx="18288000" cy="0"/>
          </a:xfrm>
          <a:prstGeom prst="line">
            <a:avLst/>
          </a:prstGeom>
          <a:ln w="38100" cap="flat">
            <a:solidFill>
              <a:srgbClr val="F9BEC2"/>
            </a:solidFill>
            <a:prstDash val="solid"/>
            <a:headEnd type="none" w="sm" len="sm"/>
            <a:tailEnd type="none" w="sm" len="sm"/>
          </a:ln>
        </p:spPr>
      </p:sp>
      <p:sp>
        <p:nvSpPr>
          <p:cNvPr id="7" name="AutoShape 7"/>
          <p:cNvSpPr/>
          <p:nvPr/>
        </p:nvSpPr>
        <p:spPr>
          <a:xfrm>
            <a:off x="0" y="4742201"/>
            <a:ext cx="18288000" cy="0"/>
          </a:xfrm>
          <a:prstGeom prst="line">
            <a:avLst/>
          </a:prstGeom>
          <a:ln w="38100" cap="flat">
            <a:solidFill>
              <a:srgbClr val="F9BEC2"/>
            </a:solidFill>
            <a:prstDash val="solid"/>
            <a:headEnd type="none" w="sm" len="sm"/>
            <a:tailEnd type="none" w="sm" len="sm"/>
          </a:ln>
        </p:spPr>
      </p:sp>
      <p:sp>
        <p:nvSpPr>
          <p:cNvPr id="8" name="AutoShape 8"/>
          <p:cNvSpPr/>
          <p:nvPr/>
        </p:nvSpPr>
        <p:spPr>
          <a:xfrm>
            <a:off x="0" y="5544799"/>
            <a:ext cx="18288000" cy="0"/>
          </a:xfrm>
          <a:prstGeom prst="line">
            <a:avLst/>
          </a:prstGeom>
          <a:ln w="38100" cap="flat">
            <a:solidFill>
              <a:srgbClr val="F9BEC2"/>
            </a:solidFill>
            <a:prstDash val="solid"/>
            <a:headEnd type="none" w="sm" len="sm"/>
            <a:tailEnd type="none" w="sm" len="sm"/>
          </a:ln>
        </p:spPr>
      </p:sp>
      <p:sp>
        <p:nvSpPr>
          <p:cNvPr id="9" name="AutoShape 9"/>
          <p:cNvSpPr/>
          <p:nvPr/>
        </p:nvSpPr>
        <p:spPr>
          <a:xfrm>
            <a:off x="0" y="6347398"/>
            <a:ext cx="18288000" cy="0"/>
          </a:xfrm>
          <a:prstGeom prst="line">
            <a:avLst/>
          </a:prstGeom>
          <a:ln w="38100" cap="flat">
            <a:solidFill>
              <a:srgbClr val="F9BEC2"/>
            </a:solidFill>
            <a:prstDash val="solid"/>
            <a:headEnd type="none" w="sm" len="sm"/>
            <a:tailEnd type="none" w="sm" len="sm"/>
          </a:ln>
        </p:spPr>
      </p:sp>
      <p:sp>
        <p:nvSpPr>
          <p:cNvPr id="10" name="AutoShape 10"/>
          <p:cNvSpPr/>
          <p:nvPr/>
        </p:nvSpPr>
        <p:spPr>
          <a:xfrm>
            <a:off x="0" y="7149997"/>
            <a:ext cx="18288000" cy="0"/>
          </a:xfrm>
          <a:prstGeom prst="line">
            <a:avLst/>
          </a:prstGeom>
          <a:ln w="38100" cap="flat">
            <a:solidFill>
              <a:srgbClr val="F9BEC2"/>
            </a:solidFill>
            <a:prstDash val="solid"/>
            <a:headEnd type="none" w="sm" len="sm"/>
            <a:tailEnd type="none" w="sm" len="sm"/>
          </a:ln>
        </p:spPr>
      </p:sp>
      <p:sp>
        <p:nvSpPr>
          <p:cNvPr id="11" name="AutoShape 11"/>
          <p:cNvSpPr/>
          <p:nvPr/>
        </p:nvSpPr>
        <p:spPr>
          <a:xfrm>
            <a:off x="0" y="7952596"/>
            <a:ext cx="18288000" cy="0"/>
          </a:xfrm>
          <a:prstGeom prst="line">
            <a:avLst/>
          </a:prstGeom>
          <a:ln w="38100" cap="flat">
            <a:solidFill>
              <a:srgbClr val="F9BEC2"/>
            </a:solidFill>
            <a:prstDash val="solid"/>
            <a:headEnd type="none" w="sm" len="sm"/>
            <a:tailEnd type="none" w="sm" len="sm"/>
          </a:ln>
        </p:spPr>
      </p:sp>
      <p:sp>
        <p:nvSpPr>
          <p:cNvPr id="12" name="AutoShape 12"/>
          <p:cNvSpPr/>
          <p:nvPr/>
        </p:nvSpPr>
        <p:spPr>
          <a:xfrm>
            <a:off x="0" y="8755194"/>
            <a:ext cx="18288000" cy="0"/>
          </a:xfrm>
          <a:prstGeom prst="line">
            <a:avLst/>
          </a:prstGeom>
          <a:ln w="38100" cap="flat">
            <a:solidFill>
              <a:srgbClr val="F9BEC2"/>
            </a:solidFill>
            <a:prstDash val="solid"/>
            <a:headEnd type="none" w="sm" len="sm"/>
            <a:tailEnd type="none" w="sm" len="sm"/>
          </a:ln>
        </p:spPr>
      </p:sp>
      <p:sp>
        <p:nvSpPr>
          <p:cNvPr id="13" name="AutoShape 1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14" name="AutoShape 1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15" name="AutoShape 15"/>
          <p:cNvSpPr/>
          <p:nvPr/>
        </p:nvSpPr>
        <p:spPr>
          <a:xfrm flipV="1">
            <a:off x="1729766" y="0"/>
            <a:ext cx="0" cy="10287000"/>
          </a:xfrm>
          <a:prstGeom prst="line">
            <a:avLst/>
          </a:prstGeom>
          <a:ln w="38100" cap="flat">
            <a:solidFill>
              <a:srgbClr val="BEE5C6"/>
            </a:solidFill>
            <a:prstDash val="solid"/>
            <a:headEnd type="none" w="sm" len="sm"/>
            <a:tailEnd type="none" w="sm" len="sm"/>
          </a:ln>
        </p:spPr>
      </p:sp>
      <p:sp>
        <p:nvSpPr>
          <p:cNvPr id="16" name="AutoShape 16"/>
          <p:cNvSpPr/>
          <p:nvPr/>
        </p:nvSpPr>
        <p:spPr>
          <a:xfrm flipV="1">
            <a:off x="2602028" y="0"/>
            <a:ext cx="0" cy="10287000"/>
          </a:xfrm>
          <a:prstGeom prst="line">
            <a:avLst/>
          </a:prstGeom>
          <a:ln w="38100" cap="flat">
            <a:solidFill>
              <a:srgbClr val="BEE5C6"/>
            </a:solidFill>
            <a:prstDash val="solid"/>
            <a:headEnd type="none" w="sm" len="sm"/>
            <a:tailEnd type="none" w="sm" len="sm"/>
          </a:ln>
        </p:spPr>
      </p:sp>
      <p:sp>
        <p:nvSpPr>
          <p:cNvPr id="17" name="AutoShape 17"/>
          <p:cNvSpPr/>
          <p:nvPr/>
        </p:nvSpPr>
        <p:spPr>
          <a:xfrm flipV="1">
            <a:off x="3474291" y="0"/>
            <a:ext cx="0" cy="10287000"/>
          </a:xfrm>
          <a:prstGeom prst="line">
            <a:avLst/>
          </a:prstGeom>
          <a:ln w="38100" cap="flat">
            <a:solidFill>
              <a:srgbClr val="BEE5C6"/>
            </a:solidFill>
            <a:prstDash val="solid"/>
            <a:headEnd type="none" w="sm" len="sm"/>
            <a:tailEnd type="none" w="sm" len="sm"/>
          </a:ln>
        </p:spPr>
      </p:sp>
      <p:sp>
        <p:nvSpPr>
          <p:cNvPr id="18" name="AutoShape 18"/>
          <p:cNvSpPr/>
          <p:nvPr/>
        </p:nvSpPr>
        <p:spPr>
          <a:xfrm flipV="1">
            <a:off x="4346554" y="0"/>
            <a:ext cx="0" cy="10287000"/>
          </a:xfrm>
          <a:prstGeom prst="line">
            <a:avLst/>
          </a:prstGeom>
          <a:ln w="38100" cap="flat">
            <a:solidFill>
              <a:srgbClr val="BEE5C6"/>
            </a:solidFill>
            <a:prstDash val="solid"/>
            <a:headEnd type="none" w="sm" len="sm"/>
            <a:tailEnd type="none" w="sm" len="sm"/>
          </a:ln>
        </p:spPr>
      </p:sp>
      <p:sp>
        <p:nvSpPr>
          <p:cNvPr id="19" name="AutoShape 19"/>
          <p:cNvSpPr/>
          <p:nvPr/>
        </p:nvSpPr>
        <p:spPr>
          <a:xfrm flipV="1">
            <a:off x="5218817" y="0"/>
            <a:ext cx="0" cy="10287000"/>
          </a:xfrm>
          <a:prstGeom prst="line">
            <a:avLst/>
          </a:prstGeom>
          <a:ln w="38100" cap="flat">
            <a:solidFill>
              <a:srgbClr val="BEE5C6"/>
            </a:solidFill>
            <a:prstDash val="solid"/>
            <a:headEnd type="none" w="sm" len="sm"/>
            <a:tailEnd type="none" w="sm" len="sm"/>
          </a:ln>
        </p:spPr>
      </p:sp>
      <p:sp>
        <p:nvSpPr>
          <p:cNvPr id="20" name="AutoShape 20"/>
          <p:cNvSpPr/>
          <p:nvPr/>
        </p:nvSpPr>
        <p:spPr>
          <a:xfrm flipV="1">
            <a:off x="6091080" y="0"/>
            <a:ext cx="0" cy="10287000"/>
          </a:xfrm>
          <a:prstGeom prst="line">
            <a:avLst/>
          </a:prstGeom>
          <a:ln w="38100" cap="flat">
            <a:solidFill>
              <a:srgbClr val="BEE5C6"/>
            </a:solidFill>
            <a:prstDash val="solid"/>
            <a:headEnd type="none" w="sm" len="sm"/>
            <a:tailEnd type="none" w="sm" len="sm"/>
          </a:ln>
        </p:spPr>
      </p:sp>
      <p:sp>
        <p:nvSpPr>
          <p:cNvPr id="21" name="AutoShape 21"/>
          <p:cNvSpPr/>
          <p:nvPr/>
        </p:nvSpPr>
        <p:spPr>
          <a:xfrm flipV="1">
            <a:off x="6963343" y="0"/>
            <a:ext cx="0" cy="10287000"/>
          </a:xfrm>
          <a:prstGeom prst="line">
            <a:avLst/>
          </a:prstGeom>
          <a:ln w="38100" cap="flat">
            <a:solidFill>
              <a:srgbClr val="BEE5C6"/>
            </a:solidFill>
            <a:prstDash val="solid"/>
            <a:headEnd type="none" w="sm" len="sm"/>
            <a:tailEnd type="none" w="sm" len="sm"/>
          </a:ln>
        </p:spPr>
      </p:sp>
      <p:sp>
        <p:nvSpPr>
          <p:cNvPr id="22" name="AutoShape 22"/>
          <p:cNvSpPr/>
          <p:nvPr/>
        </p:nvSpPr>
        <p:spPr>
          <a:xfrm flipV="1">
            <a:off x="7835606" y="0"/>
            <a:ext cx="0" cy="10287000"/>
          </a:xfrm>
          <a:prstGeom prst="line">
            <a:avLst/>
          </a:prstGeom>
          <a:ln w="38100" cap="flat">
            <a:solidFill>
              <a:srgbClr val="BEE5C6"/>
            </a:solidFill>
            <a:prstDash val="solid"/>
            <a:headEnd type="none" w="sm" len="sm"/>
            <a:tailEnd type="none" w="sm" len="sm"/>
          </a:ln>
        </p:spPr>
      </p:sp>
      <p:sp>
        <p:nvSpPr>
          <p:cNvPr id="23" name="AutoShape 23"/>
          <p:cNvSpPr/>
          <p:nvPr/>
        </p:nvSpPr>
        <p:spPr>
          <a:xfrm flipV="1">
            <a:off x="8707869" y="0"/>
            <a:ext cx="0" cy="10287000"/>
          </a:xfrm>
          <a:prstGeom prst="line">
            <a:avLst/>
          </a:prstGeom>
          <a:ln w="38100" cap="flat">
            <a:solidFill>
              <a:srgbClr val="BEE5C6"/>
            </a:solidFill>
            <a:prstDash val="solid"/>
            <a:headEnd type="none" w="sm" len="sm"/>
            <a:tailEnd type="none" w="sm" len="sm"/>
          </a:ln>
        </p:spPr>
      </p:sp>
      <p:sp>
        <p:nvSpPr>
          <p:cNvPr id="24" name="AutoShape 24"/>
          <p:cNvSpPr/>
          <p:nvPr/>
        </p:nvSpPr>
        <p:spPr>
          <a:xfrm flipV="1">
            <a:off x="9580131" y="0"/>
            <a:ext cx="0" cy="10287000"/>
          </a:xfrm>
          <a:prstGeom prst="line">
            <a:avLst/>
          </a:prstGeom>
          <a:ln w="38100" cap="flat">
            <a:solidFill>
              <a:srgbClr val="BEE5C6"/>
            </a:solidFill>
            <a:prstDash val="solid"/>
            <a:headEnd type="none" w="sm" len="sm"/>
            <a:tailEnd type="none" w="sm" len="sm"/>
          </a:ln>
        </p:spPr>
      </p:sp>
      <p:sp>
        <p:nvSpPr>
          <p:cNvPr id="25" name="AutoShape 25"/>
          <p:cNvSpPr/>
          <p:nvPr/>
        </p:nvSpPr>
        <p:spPr>
          <a:xfrm flipV="1">
            <a:off x="10452394" y="0"/>
            <a:ext cx="0" cy="10287000"/>
          </a:xfrm>
          <a:prstGeom prst="line">
            <a:avLst/>
          </a:prstGeom>
          <a:ln w="38100" cap="flat">
            <a:solidFill>
              <a:srgbClr val="BEE5C6"/>
            </a:solidFill>
            <a:prstDash val="solid"/>
            <a:headEnd type="none" w="sm" len="sm"/>
            <a:tailEnd type="none" w="sm" len="sm"/>
          </a:ln>
        </p:spPr>
      </p:sp>
      <p:sp>
        <p:nvSpPr>
          <p:cNvPr id="26" name="AutoShape 26"/>
          <p:cNvSpPr/>
          <p:nvPr/>
        </p:nvSpPr>
        <p:spPr>
          <a:xfrm flipV="1">
            <a:off x="11324657" y="0"/>
            <a:ext cx="0" cy="10287000"/>
          </a:xfrm>
          <a:prstGeom prst="line">
            <a:avLst/>
          </a:prstGeom>
          <a:ln w="38100" cap="flat">
            <a:solidFill>
              <a:srgbClr val="BEE5C6"/>
            </a:solidFill>
            <a:prstDash val="solid"/>
            <a:headEnd type="none" w="sm" len="sm"/>
            <a:tailEnd type="none" w="sm" len="sm"/>
          </a:ln>
        </p:spPr>
      </p:sp>
      <p:sp>
        <p:nvSpPr>
          <p:cNvPr id="27" name="AutoShape 27"/>
          <p:cNvSpPr/>
          <p:nvPr/>
        </p:nvSpPr>
        <p:spPr>
          <a:xfrm flipV="1">
            <a:off x="12196920" y="0"/>
            <a:ext cx="0" cy="10287000"/>
          </a:xfrm>
          <a:prstGeom prst="line">
            <a:avLst/>
          </a:prstGeom>
          <a:ln w="38100" cap="flat">
            <a:solidFill>
              <a:srgbClr val="BEE5C6"/>
            </a:solidFill>
            <a:prstDash val="solid"/>
            <a:headEnd type="none" w="sm" len="sm"/>
            <a:tailEnd type="none" w="sm" len="sm"/>
          </a:ln>
        </p:spPr>
      </p:sp>
      <p:sp>
        <p:nvSpPr>
          <p:cNvPr id="28" name="AutoShape 28"/>
          <p:cNvSpPr/>
          <p:nvPr/>
        </p:nvSpPr>
        <p:spPr>
          <a:xfrm flipV="1">
            <a:off x="13069183" y="0"/>
            <a:ext cx="0" cy="10287000"/>
          </a:xfrm>
          <a:prstGeom prst="line">
            <a:avLst/>
          </a:prstGeom>
          <a:ln w="38100" cap="flat">
            <a:solidFill>
              <a:srgbClr val="BEE5C6"/>
            </a:solidFill>
            <a:prstDash val="solid"/>
            <a:headEnd type="none" w="sm" len="sm"/>
            <a:tailEnd type="none" w="sm" len="sm"/>
          </a:ln>
        </p:spPr>
      </p:sp>
      <p:sp>
        <p:nvSpPr>
          <p:cNvPr id="29" name="AutoShape 29"/>
          <p:cNvSpPr/>
          <p:nvPr/>
        </p:nvSpPr>
        <p:spPr>
          <a:xfrm flipV="1">
            <a:off x="13941446" y="0"/>
            <a:ext cx="0" cy="10287000"/>
          </a:xfrm>
          <a:prstGeom prst="line">
            <a:avLst/>
          </a:prstGeom>
          <a:ln w="38100" cap="flat">
            <a:solidFill>
              <a:srgbClr val="BEE5C6"/>
            </a:solidFill>
            <a:prstDash val="solid"/>
            <a:headEnd type="none" w="sm" len="sm"/>
            <a:tailEnd type="none" w="sm" len="sm"/>
          </a:ln>
        </p:spPr>
      </p:sp>
      <p:sp>
        <p:nvSpPr>
          <p:cNvPr id="30" name="AutoShape 30"/>
          <p:cNvSpPr/>
          <p:nvPr/>
        </p:nvSpPr>
        <p:spPr>
          <a:xfrm flipV="1">
            <a:off x="14813709" y="0"/>
            <a:ext cx="0" cy="10287000"/>
          </a:xfrm>
          <a:prstGeom prst="line">
            <a:avLst/>
          </a:prstGeom>
          <a:ln w="38100" cap="flat">
            <a:solidFill>
              <a:srgbClr val="BEE5C6"/>
            </a:solidFill>
            <a:prstDash val="solid"/>
            <a:headEnd type="none" w="sm" len="sm"/>
            <a:tailEnd type="none" w="sm" len="sm"/>
          </a:ln>
        </p:spPr>
      </p:sp>
      <p:sp>
        <p:nvSpPr>
          <p:cNvPr id="31" name="AutoShape 31"/>
          <p:cNvSpPr/>
          <p:nvPr/>
        </p:nvSpPr>
        <p:spPr>
          <a:xfrm flipV="1">
            <a:off x="15685972" y="0"/>
            <a:ext cx="0" cy="10287000"/>
          </a:xfrm>
          <a:prstGeom prst="line">
            <a:avLst/>
          </a:prstGeom>
          <a:ln w="38100" cap="flat">
            <a:solidFill>
              <a:srgbClr val="BEE5C6"/>
            </a:solidFill>
            <a:prstDash val="solid"/>
            <a:headEnd type="none" w="sm" len="sm"/>
            <a:tailEnd type="none" w="sm" len="sm"/>
          </a:ln>
        </p:spPr>
      </p:sp>
      <p:sp>
        <p:nvSpPr>
          <p:cNvPr id="32" name="AutoShape 32"/>
          <p:cNvSpPr/>
          <p:nvPr/>
        </p:nvSpPr>
        <p:spPr>
          <a:xfrm flipV="1">
            <a:off x="16558234" y="0"/>
            <a:ext cx="0" cy="10287000"/>
          </a:xfrm>
          <a:prstGeom prst="line">
            <a:avLst/>
          </a:prstGeom>
          <a:ln w="38100" cap="flat">
            <a:solidFill>
              <a:srgbClr val="BEE5C6"/>
            </a:solidFill>
            <a:prstDash val="solid"/>
            <a:headEnd type="none" w="sm" len="sm"/>
            <a:tailEnd type="none" w="sm" len="sm"/>
          </a:ln>
        </p:spPr>
      </p:sp>
      <p:sp>
        <p:nvSpPr>
          <p:cNvPr id="33" name="AutoShape 33"/>
          <p:cNvSpPr/>
          <p:nvPr/>
        </p:nvSpPr>
        <p:spPr>
          <a:xfrm flipV="1">
            <a:off x="17430497" y="0"/>
            <a:ext cx="0" cy="10287000"/>
          </a:xfrm>
          <a:prstGeom prst="line">
            <a:avLst/>
          </a:prstGeom>
          <a:ln w="38100" cap="flat">
            <a:solidFill>
              <a:srgbClr val="BEE5C6"/>
            </a:solidFill>
            <a:prstDash val="solid"/>
            <a:headEnd type="none" w="sm" len="sm"/>
            <a:tailEnd type="none" w="sm" len="sm"/>
          </a:ln>
        </p:spPr>
      </p:sp>
      <p:sp>
        <p:nvSpPr>
          <p:cNvPr id="34" name="Freeform 34"/>
          <p:cNvSpPr/>
          <p:nvPr/>
        </p:nvSpPr>
        <p:spPr>
          <a:xfrm rot="1228603">
            <a:off x="4837688" y="1052916"/>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5" name="Freeform 35"/>
          <p:cNvSpPr/>
          <p:nvPr/>
        </p:nvSpPr>
        <p:spPr>
          <a:xfrm>
            <a:off x="9409422" y="276147"/>
            <a:ext cx="1979993" cy="1810043"/>
          </a:xfrm>
          <a:custGeom>
            <a:avLst/>
            <a:gdLst/>
            <a:ahLst/>
            <a:cxnLst/>
            <a:rect l="l" t="t" r="r" b="b"/>
            <a:pathLst>
              <a:path w="1979993" h="1810043">
                <a:moveTo>
                  <a:pt x="0" y="0"/>
                </a:moveTo>
                <a:lnTo>
                  <a:pt x="1979992" y="0"/>
                </a:lnTo>
                <a:lnTo>
                  <a:pt x="1979992" y="1810043"/>
                </a:lnTo>
                <a:lnTo>
                  <a:pt x="0" y="18100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6" name="Freeform 36"/>
          <p:cNvSpPr/>
          <p:nvPr/>
        </p:nvSpPr>
        <p:spPr>
          <a:xfrm rot="2299283">
            <a:off x="9387723" y="362676"/>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7" name="Freeform 37"/>
          <p:cNvSpPr/>
          <p:nvPr/>
        </p:nvSpPr>
        <p:spPr>
          <a:xfrm flipH="1">
            <a:off x="9374402" y="8014110"/>
            <a:ext cx="2425309" cy="2198331"/>
          </a:xfrm>
          <a:custGeom>
            <a:avLst/>
            <a:gdLst/>
            <a:ahLst/>
            <a:cxnLst/>
            <a:rect l="l" t="t" r="r" b="b"/>
            <a:pathLst>
              <a:path w="2425309" h="2198331">
                <a:moveTo>
                  <a:pt x="2425310" y="0"/>
                </a:moveTo>
                <a:lnTo>
                  <a:pt x="0" y="0"/>
                </a:lnTo>
                <a:lnTo>
                  <a:pt x="0" y="2198331"/>
                </a:lnTo>
                <a:lnTo>
                  <a:pt x="2425310" y="2198331"/>
                </a:lnTo>
                <a:lnTo>
                  <a:pt x="242531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8" name="Freeform 38"/>
          <p:cNvSpPr/>
          <p:nvPr/>
        </p:nvSpPr>
        <p:spPr>
          <a:xfrm rot="-1443335">
            <a:off x="13757112" y="8172020"/>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9" name="Freeform 39"/>
          <p:cNvSpPr/>
          <p:nvPr/>
        </p:nvSpPr>
        <p:spPr>
          <a:xfrm rot="-886409">
            <a:off x="4331900" y="559612"/>
            <a:ext cx="428726" cy="872724"/>
          </a:xfrm>
          <a:custGeom>
            <a:avLst/>
            <a:gdLst/>
            <a:ahLst/>
            <a:cxnLst/>
            <a:rect l="l" t="t" r="r" b="b"/>
            <a:pathLst>
              <a:path w="428726" h="872724">
                <a:moveTo>
                  <a:pt x="0" y="0"/>
                </a:moveTo>
                <a:lnTo>
                  <a:pt x="428726" y="0"/>
                </a:lnTo>
                <a:lnTo>
                  <a:pt x="428726" y="872723"/>
                </a:lnTo>
                <a:lnTo>
                  <a:pt x="0" y="87272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0" name="Freeform 40"/>
          <p:cNvSpPr/>
          <p:nvPr/>
        </p:nvSpPr>
        <p:spPr>
          <a:xfrm>
            <a:off x="11489567" y="255704"/>
            <a:ext cx="2220178" cy="1806669"/>
          </a:xfrm>
          <a:custGeom>
            <a:avLst/>
            <a:gdLst/>
            <a:ahLst/>
            <a:cxnLst/>
            <a:rect l="l" t="t" r="r" b="b"/>
            <a:pathLst>
              <a:path w="2220178" h="1806669">
                <a:moveTo>
                  <a:pt x="0" y="0"/>
                </a:moveTo>
                <a:lnTo>
                  <a:pt x="2220178" y="0"/>
                </a:lnTo>
                <a:lnTo>
                  <a:pt x="2220178" y="1806670"/>
                </a:lnTo>
                <a:lnTo>
                  <a:pt x="0" y="18066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41" name="Freeform 41"/>
          <p:cNvSpPr/>
          <p:nvPr/>
        </p:nvSpPr>
        <p:spPr>
          <a:xfrm rot="937015">
            <a:off x="4907693" y="8802903"/>
            <a:ext cx="428726" cy="872724"/>
          </a:xfrm>
          <a:custGeom>
            <a:avLst/>
            <a:gdLst/>
            <a:ahLst/>
            <a:cxnLst/>
            <a:rect l="l" t="t" r="r" b="b"/>
            <a:pathLst>
              <a:path w="428726" h="872724">
                <a:moveTo>
                  <a:pt x="0" y="0"/>
                </a:moveTo>
                <a:lnTo>
                  <a:pt x="428725" y="0"/>
                </a:lnTo>
                <a:lnTo>
                  <a:pt x="428725"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2" name="Freeform 42"/>
          <p:cNvSpPr/>
          <p:nvPr/>
        </p:nvSpPr>
        <p:spPr>
          <a:xfrm rot="937015">
            <a:off x="11738159" y="8742380"/>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3" name="Freeform 43"/>
          <p:cNvSpPr/>
          <p:nvPr/>
        </p:nvSpPr>
        <p:spPr>
          <a:xfrm>
            <a:off x="330584" y="7759597"/>
            <a:ext cx="2522176" cy="2284097"/>
          </a:xfrm>
          <a:custGeom>
            <a:avLst/>
            <a:gdLst/>
            <a:ahLst/>
            <a:cxnLst/>
            <a:rect l="l" t="t" r="r" b="b"/>
            <a:pathLst>
              <a:path w="2522176" h="2284097">
                <a:moveTo>
                  <a:pt x="0" y="0"/>
                </a:moveTo>
                <a:lnTo>
                  <a:pt x="2522176" y="0"/>
                </a:lnTo>
                <a:lnTo>
                  <a:pt x="2522176" y="2284097"/>
                </a:lnTo>
                <a:lnTo>
                  <a:pt x="0" y="22840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44" name="Freeform 44"/>
          <p:cNvSpPr/>
          <p:nvPr/>
        </p:nvSpPr>
        <p:spPr>
          <a:xfrm rot="-802322">
            <a:off x="2591905" y="8113540"/>
            <a:ext cx="428726" cy="872724"/>
          </a:xfrm>
          <a:custGeom>
            <a:avLst/>
            <a:gdLst/>
            <a:ahLst/>
            <a:cxnLst/>
            <a:rect l="l" t="t" r="r" b="b"/>
            <a:pathLst>
              <a:path w="428726" h="872724">
                <a:moveTo>
                  <a:pt x="0" y="0"/>
                </a:moveTo>
                <a:lnTo>
                  <a:pt x="428725" y="0"/>
                </a:lnTo>
                <a:lnTo>
                  <a:pt x="428725" y="872724"/>
                </a:lnTo>
                <a:lnTo>
                  <a:pt x="0" y="8727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5" name="Freeform 45"/>
          <p:cNvSpPr/>
          <p:nvPr/>
        </p:nvSpPr>
        <p:spPr>
          <a:xfrm>
            <a:off x="228366" y="174151"/>
            <a:ext cx="2422400" cy="2395973"/>
          </a:xfrm>
          <a:custGeom>
            <a:avLst/>
            <a:gdLst/>
            <a:ahLst/>
            <a:cxnLst/>
            <a:rect l="l" t="t" r="r" b="b"/>
            <a:pathLst>
              <a:path w="2422400" h="2395973">
                <a:moveTo>
                  <a:pt x="0" y="0"/>
                </a:moveTo>
                <a:lnTo>
                  <a:pt x="2422399" y="0"/>
                </a:lnTo>
                <a:lnTo>
                  <a:pt x="2422399" y="2395974"/>
                </a:lnTo>
                <a:lnTo>
                  <a:pt x="0" y="23959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6" name="Freeform 46"/>
          <p:cNvSpPr/>
          <p:nvPr/>
        </p:nvSpPr>
        <p:spPr>
          <a:xfrm>
            <a:off x="228366" y="4382628"/>
            <a:ext cx="2425309" cy="2198331"/>
          </a:xfrm>
          <a:custGeom>
            <a:avLst/>
            <a:gdLst/>
            <a:ahLst/>
            <a:cxnLst/>
            <a:rect l="l" t="t" r="r" b="b"/>
            <a:pathLst>
              <a:path w="2425309" h="2198331">
                <a:moveTo>
                  <a:pt x="0" y="0"/>
                </a:moveTo>
                <a:lnTo>
                  <a:pt x="2425309" y="0"/>
                </a:lnTo>
                <a:lnTo>
                  <a:pt x="2425309" y="2198330"/>
                </a:lnTo>
                <a:lnTo>
                  <a:pt x="0" y="21983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7" name="Freeform 47"/>
          <p:cNvSpPr/>
          <p:nvPr/>
        </p:nvSpPr>
        <p:spPr>
          <a:xfrm rot="3603279">
            <a:off x="838092" y="6134955"/>
            <a:ext cx="1507160" cy="1918838"/>
          </a:xfrm>
          <a:custGeom>
            <a:avLst/>
            <a:gdLst/>
            <a:ahLst/>
            <a:cxnLst/>
            <a:rect l="l" t="t" r="r" b="b"/>
            <a:pathLst>
              <a:path w="1507160" h="1918838">
                <a:moveTo>
                  <a:pt x="0" y="0"/>
                </a:moveTo>
                <a:lnTo>
                  <a:pt x="1507160" y="0"/>
                </a:lnTo>
                <a:lnTo>
                  <a:pt x="1507160" y="1918838"/>
                </a:lnTo>
                <a:lnTo>
                  <a:pt x="0" y="191883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8" name="Freeform 48"/>
          <p:cNvSpPr/>
          <p:nvPr/>
        </p:nvSpPr>
        <p:spPr>
          <a:xfrm flipV="1">
            <a:off x="12231303" y="8237684"/>
            <a:ext cx="1740172" cy="1882115"/>
          </a:xfrm>
          <a:custGeom>
            <a:avLst/>
            <a:gdLst/>
            <a:ahLst/>
            <a:cxnLst/>
            <a:rect l="l" t="t" r="r" b="b"/>
            <a:pathLst>
              <a:path w="1740172" h="1882115">
                <a:moveTo>
                  <a:pt x="0" y="1882115"/>
                </a:moveTo>
                <a:lnTo>
                  <a:pt x="1740172" y="1882115"/>
                </a:lnTo>
                <a:lnTo>
                  <a:pt x="1740172" y="0"/>
                </a:lnTo>
                <a:lnTo>
                  <a:pt x="0" y="0"/>
                </a:lnTo>
                <a:lnTo>
                  <a:pt x="0" y="1882115"/>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49" name="Freeform 49"/>
          <p:cNvSpPr/>
          <p:nvPr/>
        </p:nvSpPr>
        <p:spPr>
          <a:xfrm>
            <a:off x="2976585" y="397794"/>
            <a:ext cx="1203505" cy="1651569"/>
          </a:xfrm>
          <a:custGeom>
            <a:avLst/>
            <a:gdLst/>
            <a:ahLst/>
            <a:cxnLst/>
            <a:rect l="l" t="t" r="r" b="b"/>
            <a:pathLst>
              <a:path w="1203505" h="1651569">
                <a:moveTo>
                  <a:pt x="0" y="0"/>
                </a:moveTo>
                <a:lnTo>
                  <a:pt x="1203505" y="0"/>
                </a:lnTo>
                <a:lnTo>
                  <a:pt x="1203505" y="1651569"/>
                </a:lnTo>
                <a:lnTo>
                  <a:pt x="0" y="1651569"/>
                </a:lnTo>
                <a:lnTo>
                  <a:pt x="0" y="0"/>
                </a:lnTo>
                <a:close/>
              </a:path>
            </a:pathLst>
          </a:custGeom>
          <a:blipFill>
            <a:blip r:embed="rId20"/>
            <a:stretch>
              <a:fillRect/>
            </a:stretch>
          </a:blipFill>
        </p:spPr>
      </p:sp>
      <p:sp>
        <p:nvSpPr>
          <p:cNvPr id="50" name="Freeform 50"/>
          <p:cNvSpPr/>
          <p:nvPr/>
        </p:nvSpPr>
        <p:spPr>
          <a:xfrm>
            <a:off x="13766895" y="345020"/>
            <a:ext cx="1636219" cy="1628038"/>
          </a:xfrm>
          <a:custGeom>
            <a:avLst/>
            <a:gdLst/>
            <a:ahLst/>
            <a:cxnLst/>
            <a:rect l="l" t="t" r="r" b="b"/>
            <a:pathLst>
              <a:path w="1636219" h="1628038">
                <a:moveTo>
                  <a:pt x="0" y="0"/>
                </a:moveTo>
                <a:lnTo>
                  <a:pt x="1636219" y="0"/>
                </a:lnTo>
                <a:lnTo>
                  <a:pt x="1636219" y="1628038"/>
                </a:lnTo>
                <a:lnTo>
                  <a:pt x="0" y="162803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51" name="Freeform 51"/>
          <p:cNvSpPr/>
          <p:nvPr/>
        </p:nvSpPr>
        <p:spPr>
          <a:xfrm>
            <a:off x="511312" y="2649958"/>
            <a:ext cx="1581648" cy="1646945"/>
          </a:xfrm>
          <a:custGeom>
            <a:avLst/>
            <a:gdLst/>
            <a:ahLst/>
            <a:cxnLst/>
            <a:rect l="l" t="t" r="r" b="b"/>
            <a:pathLst>
              <a:path w="1581648" h="1646945">
                <a:moveTo>
                  <a:pt x="0" y="0"/>
                </a:moveTo>
                <a:lnTo>
                  <a:pt x="1581648" y="0"/>
                </a:lnTo>
                <a:lnTo>
                  <a:pt x="1581648" y="1646945"/>
                </a:lnTo>
                <a:lnTo>
                  <a:pt x="0" y="164694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2" name="Freeform 52"/>
          <p:cNvSpPr/>
          <p:nvPr/>
        </p:nvSpPr>
        <p:spPr>
          <a:xfrm flipH="1">
            <a:off x="15675418" y="7610609"/>
            <a:ext cx="2422400" cy="2395973"/>
          </a:xfrm>
          <a:custGeom>
            <a:avLst/>
            <a:gdLst/>
            <a:ahLst/>
            <a:cxnLst/>
            <a:rect l="l" t="t" r="r" b="b"/>
            <a:pathLst>
              <a:path w="2422400" h="2395973">
                <a:moveTo>
                  <a:pt x="2422400" y="0"/>
                </a:moveTo>
                <a:lnTo>
                  <a:pt x="0" y="0"/>
                </a:lnTo>
                <a:lnTo>
                  <a:pt x="0" y="2395973"/>
                </a:lnTo>
                <a:lnTo>
                  <a:pt x="2422400" y="2395973"/>
                </a:lnTo>
                <a:lnTo>
                  <a:pt x="242240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53" name="Freeform 53"/>
          <p:cNvSpPr/>
          <p:nvPr/>
        </p:nvSpPr>
        <p:spPr>
          <a:xfrm flipH="1">
            <a:off x="15403114" y="247518"/>
            <a:ext cx="2522176" cy="2284097"/>
          </a:xfrm>
          <a:custGeom>
            <a:avLst/>
            <a:gdLst/>
            <a:ahLst/>
            <a:cxnLst/>
            <a:rect l="l" t="t" r="r" b="b"/>
            <a:pathLst>
              <a:path w="2522176" h="2284097">
                <a:moveTo>
                  <a:pt x="2522176" y="0"/>
                </a:moveTo>
                <a:lnTo>
                  <a:pt x="0" y="0"/>
                </a:lnTo>
                <a:lnTo>
                  <a:pt x="0" y="2284097"/>
                </a:lnTo>
                <a:lnTo>
                  <a:pt x="2522176" y="2284097"/>
                </a:lnTo>
                <a:lnTo>
                  <a:pt x="2522176"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54" name="Freeform 54"/>
          <p:cNvSpPr/>
          <p:nvPr/>
        </p:nvSpPr>
        <p:spPr>
          <a:xfrm flipH="1">
            <a:off x="16219853" y="5841878"/>
            <a:ext cx="1581648" cy="1646945"/>
          </a:xfrm>
          <a:custGeom>
            <a:avLst/>
            <a:gdLst/>
            <a:ahLst/>
            <a:cxnLst/>
            <a:rect l="l" t="t" r="r" b="b"/>
            <a:pathLst>
              <a:path w="1581648" h="1646945">
                <a:moveTo>
                  <a:pt x="1581648" y="0"/>
                </a:moveTo>
                <a:lnTo>
                  <a:pt x="0" y="0"/>
                </a:lnTo>
                <a:lnTo>
                  <a:pt x="0" y="1646945"/>
                </a:lnTo>
                <a:lnTo>
                  <a:pt x="1581648" y="1646945"/>
                </a:lnTo>
                <a:lnTo>
                  <a:pt x="1581648"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5" name="Freeform 55"/>
          <p:cNvSpPr/>
          <p:nvPr/>
        </p:nvSpPr>
        <p:spPr>
          <a:xfrm flipH="1">
            <a:off x="15762838" y="3607836"/>
            <a:ext cx="2425309" cy="2198331"/>
          </a:xfrm>
          <a:custGeom>
            <a:avLst/>
            <a:gdLst/>
            <a:ahLst/>
            <a:cxnLst/>
            <a:rect l="l" t="t" r="r" b="b"/>
            <a:pathLst>
              <a:path w="2425309" h="2198331">
                <a:moveTo>
                  <a:pt x="2425310" y="0"/>
                </a:moveTo>
                <a:lnTo>
                  <a:pt x="0" y="0"/>
                </a:lnTo>
                <a:lnTo>
                  <a:pt x="0" y="2198330"/>
                </a:lnTo>
                <a:lnTo>
                  <a:pt x="2425310" y="2198330"/>
                </a:lnTo>
                <a:lnTo>
                  <a:pt x="242531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6" name="Freeform 56"/>
          <p:cNvSpPr/>
          <p:nvPr/>
        </p:nvSpPr>
        <p:spPr>
          <a:xfrm rot="-3609915" flipH="1">
            <a:off x="15964543" y="2206469"/>
            <a:ext cx="1507160" cy="1918838"/>
          </a:xfrm>
          <a:custGeom>
            <a:avLst/>
            <a:gdLst/>
            <a:ahLst/>
            <a:cxnLst/>
            <a:rect l="l" t="t" r="r" b="b"/>
            <a:pathLst>
              <a:path w="1507160" h="1918838">
                <a:moveTo>
                  <a:pt x="1507160" y="0"/>
                </a:moveTo>
                <a:lnTo>
                  <a:pt x="0" y="0"/>
                </a:lnTo>
                <a:lnTo>
                  <a:pt x="0" y="1918838"/>
                </a:lnTo>
                <a:lnTo>
                  <a:pt x="1507160" y="1918838"/>
                </a:lnTo>
                <a:lnTo>
                  <a:pt x="150716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57" name="Freeform 57"/>
          <p:cNvSpPr/>
          <p:nvPr/>
        </p:nvSpPr>
        <p:spPr>
          <a:xfrm flipH="1">
            <a:off x="14247234" y="8326438"/>
            <a:ext cx="1203505" cy="1651569"/>
          </a:xfrm>
          <a:custGeom>
            <a:avLst/>
            <a:gdLst/>
            <a:ahLst/>
            <a:cxnLst/>
            <a:rect l="l" t="t" r="r" b="b"/>
            <a:pathLst>
              <a:path w="1203505" h="1651569">
                <a:moveTo>
                  <a:pt x="1203505" y="0"/>
                </a:moveTo>
                <a:lnTo>
                  <a:pt x="0" y="0"/>
                </a:lnTo>
                <a:lnTo>
                  <a:pt x="0" y="1651569"/>
                </a:lnTo>
                <a:lnTo>
                  <a:pt x="1203505" y="1651569"/>
                </a:lnTo>
                <a:lnTo>
                  <a:pt x="1203505" y="0"/>
                </a:lnTo>
                <a:close/>
              </a:path>
            </a:pathLst>
          </a:custGeom>
          <a:blipFill>
            <a:blip r:embed="rId20"/>
            <a:stretch>
              <a:fillRect/>
            </a:stretch>
          </a:blipFill>
        </p:spPr>
      </p:sp>
      <p:sp>
        <p:nvSpPr>
          <p:cNvPr id="58" name="Freeform 58"/>
          <p:cNvSpPr/>
          <p:nvPr/>
        </p:nvSpPr>
        <p:spPr>
          <a:xfrm flipH="1">
            <a:off x="5228851" y="257043"/>
            <a:ext cx="1740172" cy="1882115"/>
          </a:xfrm>
          <a:custGeom>
            <a:avLst/>
            <a:gdLst/>
            <a:ahLst/>
            <a:cxnLst/>
            <a:rect l="l" t="t" r="r" b="b"/>
            <a:pathLst>
              <a:path w="1740172" h="1882115">
                <a:moveTo>
                  <a:pt x="1740173" y="0"/>
                </a:moveTo>
                <a:lnTo>
                  <a:pt x="0" y="0"/>
                </a:lnTo>
                <a:lnTo>
                  <a:pt x="0" y="1882115"/>
                </a:lnTo>
                <a:lnTo>
                  <a:pt x="1740173" y="1882115"/>
                </a:lnTo>
                <a:lnTo>
                  <a:pt x="1740173"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59" name="Freeform 59"/>
          <p:cNvSpPr/>
          <p:nvPr/>
        </p:nvSpPr>
        <p:spPr>
          <a:xfrm>
            <a:off x="6886937" y="59874"/>
            <a:ext cx="2425309" cy="2198331"/>
          </a:xfrm>
          <a:custGeom>
            <a:avLst/>
            <a:gdLst/>
            <a:ahLst/>
            <a:cxnLst/>
            <a:rect l="l" t="t" r="r" b="b"/>
            <a:pathLst>
              <a:path w="2425309" h="2198331">
                <a:moveTo>
                  <a:pt x="0" y="0"/>
                </a:moveTo>
                <a:lnTo>
                  <a:pt x="2425309" y="0"/>
                </a:lnTo>
                <a:lnTo>
                  <a:pt x="2425309" y="2198330"/>
                </a:lnTo>
                <a:lnTo>
                  <a:pt x="0" y="21983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0" name="Freeform 60"/>
          <p:cNvSpPr/>
          <p:nvPr/>
        </p:nvSpPr>
        <p:spPr>
          <a:xfrm flipH="1">
            <a:off x="7683725" y="8158439"/>
            <a:ext cx="1979993" cy="1810043"/>
          </a:xfrm>
          <a:custGeom>
            <a:avLst/>
            <a:gdLst/>
            <a:ahLst/>
            <a:cxnLst/>
            <a:rect l="l" t="t" r="r" b="b"/>
            <a:pathLst>
              <a:path w="1979993" h="1810043">
                <a:moveTo>
                  <a:pt x="1979993" y="0"/>
                </a:moveTo>
                <a:lnTo>
                  <a:pt x="0" y="0"/>
                </a:lnTo>
                <a:lnTo>
                  <a:pt x="0" y="1810043"/>
                </a:lnTo>
                <a:lnTo>
                  <a:pt x="1979993" y="1810043"/>
                </a:lnTo>
                <a:lnTo>
                  <a:pt x="1979993"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1" name="Freeform 61"/>
          <p:cNvSpPr/>
          <p:nvPr/>
        </p:nvSpPr>
        <p:spPr>
          <a:xfrm>
            <a:off x="3161916" y="8317358"/>
            <a:ext cx="1636219" cy="1628038"/>
          </a:xfrm>
          <a:custGeom>
            <a:avLst/>
            <a:gdLst/>
            <a:ahLst/>
            <a:cxnLst/>
            <a:rect l="l" t="t" r="r" b="b"/>
            <a:pathLst>
              <a:path w="1636219" h="1628038">
                <a:moveTo>
                  <a:pt x="0" y="0"/>
                </a:moveTo>
                <a:lnTo>
                  <a:pt x="1636220" y="0"/>
                </a:lnTo>
                <a:lnTo>
                  <a:pt x="1636220" y="1628039"/>
                </a:lnTo>
                <a:lnTo>
                  <a:pt x="0" y="162803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62" name="Freeform 62"/>
          <p:cNvSpPr/>
          <p:nvPr/>
        </p:nvSpPr>
        <p:spPr>
          <a:xfrm flipH="1">
            <a:off x="5434973" y="8171337"/>
            <a:ext cx="2220178" cy="1806669"/>
          </a:xfrm>
          <a:custGeom>
            <a:avLst/>
            <a:gdLst/>
            <a:ahLst/>
            <a:cxnLst/>
            <a:rect l="l" t="t" r="r" b="b"/>
            <a:pathLst>
              <a:path w="2220178" h="1806669">
                <a:moveTo>
                  <a:pt x="2220177" y="0"/>
                </a:moveTo>
                <a:lnTo>
                  <a:pt x="0" y="0"/>
                </a:lnTo>
                <a:lnTo>
                  <a:pt x="0" y="1806670"/>
                </a:lnTo>
                <a:lnTo>
                  <a:pt x="2220177" y="1806670"/>
                </a:lnTo>
                <a:lnTo>
                  <a:pt x="2220177"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63" name="Group 63"/>
          <p:cNvGrpSpPr/>
          <p:nvPr/>
        </p:nvGrpSpPr>
        <p:grpSpPr>
          <a:xfrm>
            <a:off x="2602028" y="2316230"/>
            <a:ext cx="13083943" cy="5654539"/>
            <a:chOff x="0" y="0"/>
            <a:chExt cx="3445977" cy="1489261"/>
          </a:xfrm>
        </p:grpSpPr>
        <p:sp>
          <p:nvSpPr>
            <p:cNvPr id="64" name="Freeform 64"/>
            <p:cNvSpPr/>
            <p:nvPr/>
          </p:nvSpPr>
          <p:spPr>
            <a:xfrm>
              <a:off x="0" y="0"/>
              <a:ext cx="3445977" cy="1489261"/>
            </a:xfrm>
            <a:custGeom>
              <a:avLst/>
              <a:gdLst/>
              <a:ahLst/>
              <a:cxnLst/>
              <a:rect l="l" t="t" r="r" b="b"/>
              <a:pathLst>
                <a:path w="3445977" h="1489261">
                  <a:moveTo>
                    <a:pt x="0" y="0"/>
                  </a:moveTo>
                  <a:lnTo>
                    <a:pt x="3445977" y="0"/>
                  </a:lnTo>
                  <a:lnTo>
                    <a:pt x="3445977" y="1489261"/>
                  </a:lnTo>
                  <a:lnTo>
                    <a:pt x="0" y="1489261"/>
                  </a:lnTo>
                  <a:close/>
                </a:path>
              </a:pathLst>
            </a:custGeom>
            <a:solidFill>
              <a:srgbClr val="FEFAF6"/>
            </a:solidFill>
            <a:ln w="38100" cap="sq">
              <a:solidFill>
                <a:srgbClr val="F9BEC2"/>
              </a:solidFill>
              <a:prstDash val="solid"/>
              <a:miter/>
            </a:ln>
          </p:spPr>
        </p:sp>
        <p:sp>
          <p:nvSpPr>
            <p:cNvPr id="65" name="TextBox 65"/>
            <p:cNvSpPr txBox="1"/>
            <p:nvPr/>
          </p:nvSpPr>
          <p:spPr>
            <a:xfrm>
              <a:off x="0" y="-66675"/>
              <a:ext cx="3445977" cy="1555936"/>
            </a:xfrm>
            <a:prstGeom prst="rect">
              <a:avLst/>
            </a:prstGeom>
          </p:spPr>
          <p:txBody>
            <a:bodyPr lIns="50800" tIns="50800" rIns="50800" bIns="50800" rtlCol="0" anchor="ctr"/>
            <a:lstStyle/>
            <a:p>
              <a:pPr algn="ctr">
                <a:lnSpc>
                  <a:spcPts val="3640"/>
                </a:lnSpc>
              </a:pPr>
              <a:endParaRPr/>
            </a:p>
          </p:txBody>
        </p:sp>
      </p:grpSp>
      <p:sp>
        <p:nvSpPr>
          <p:cNvPr id="66" name="TextBox 66"/>
          <p:cNvSpPr txBox="1"/>
          <p:nvPr/>
        </p:nvSpPr>
        <p:spPr>
          <a:xfrm>
            <a:off x="3440892" y="4128485"/>
            <a:ext cx="11406215" cy="1883080"/>
          </a:xfrm>
          <a:prstGeom prst="rect">
            <a:avLst/>
          </a:prstGeom>
        </p:spPr>
        <p:txBody>
          <a:bodyPr lIns="0" tIns="0" rIns="0" bIns="0" rtlCol="0" anchor="t">
            <a:spAutoFit/>
          </a:bodyPr>
          <a:lstStyle/>
          <a:p>
            <a:pPr algn="ctr">
              <a:lnSpc>
                <a:spcPts val="15747"/>
              </a:lnSpc>
            </a:pPr>
            <a:r>
              <a:rPr lang="en-US" sz="9600" dirty="0">
                <a:solidFill>
                  <a:srgbClr val="42210B"/>
                </a:solidFill>
                <a:latin typeface="Loubag"/>
                <a:ea typeface="Loubag"/>
                <a:cs typeface="Loubag"/>
                <a:sym typeface="Loubag"/>
              </a:rPr>
              <a:t>Hummingbir</a:t>
            </a:r>
            <a:r>
              <a:rPr lang="en-US" sz="10000" dirty="0">
                <a:solidFill>
                  <a:srgbClr val="42210B"/>
                </a:solidFill>
                <a:latin typeface="Loubag"/>
                <a:ea typeface="Loubag"/>
                <a:cs typeface="Loubag"/>
                <a:sym typeface="Loubag"/>
              </a:rPr>
              <a:t>ds</a:t>
            </a:r>
          </a:p>
        </p:txBody>
      </p:sp>
      <p:sp>
        <p:nvSpPr>
          <p:cNvPr id="67" name="TextBox 67"/>
          <p:cNvSpPr txBox="1"/>
          <p:nvPr/>
        </p:nvSpPr>
        <p:spPr>
          <a:xfrm>
            <a:off x="6097980" y="2600192"/>
            <a:ext cx="5769651" cy="1384482"/>
          </a:xfrm>
          <a:prstGeom prst="rect">
            <a:avLst/>
          </a:prstGeom>
        </p:spPr>
        <p:txBody>
          <a:bodyPr wrap="square" lIns="0" tIns="0" rIns="0" bIns="0" rtlCol="0" anchor="t">
            <a:spAutoFit/>
          </a:bodyPr>
          <a:lstStyle/>
          <a:p>
            <a:pPr algn="ctr">
              <a:lnSpc>
                <a:spcPts val="11479"/>
              </a:lnSpc>
            </a:pPr>
            <a:r>
              <a:rPr lang="en-US" sz="8199" spc="1082" dirty="0">
                <a:solidFill>
                  <a:srgbClr val="557A5D"/>
                </a:solidFill>
                <a:latin typeface="Pompiere"/>
                <a:ea typeface="Pompiere"/>
                <a:cs typeface="Pompiere"/>
                <a:sym typeface="Pompiere"/>
              </a:rPr>
              <a:t>Spring Term</a:t>
            </a:r>
          </a:p>
        </p:txBody>
      </p:sp>
      <p:sp>
        <p:nvSpPr>
          <p:cNvPr id="68" name="TextBox 68"/>
          <p:cNvSpPr txBox="1"/>
          <p:nvPr/>
        </p:nvSpPr>
        <p:spPr>
          <a:xfrm>
            <a:off x="5097797" y="6672154"/>
            <a:ext cx="8092406" cy="1392561"/>
          </a:xfrm>
          <a:prstGeom prst="rect">
            <a:avLst/>
          </a:prstGeom>
        </p:spPr>
        <p:txBody>
          <a:bodyPr lIns="0" tIns="0" rIns="0" bIns="0" rtlCol="0" anchor="t">
            <a:spAutoFit/>
          </a:bodyPr>
          <a:lstStyle/>
          <a:p>
            <a:pPr algn="ctr">
              <a:lnSpc>
                <a:spcPts val="5599"/>
              </a:lnSpc>
            </a:pPr>
            <a:r>
              <a:rPr lang="en-US" sz="3999" dirty="0" err="1">
                <a:solidFill>
                  <a:srgbClr val="2E1707"/>
                </a:solidFill>
                <a:latin typeface="Pompiere"/>
                <a:ea typeface="Pompiere"/>
                <a:cs typeface="Pompiere"/>
                <a:sym typeface="Pompiere"/>
              </a:rPr>
              <a:t>Mrs</a:t>
            </a:r>
            <a:r>
              <a:rPr lang="en-US" sz="3999" dirty="0">
                <a:solidFill>
                  <a:srgbClr val="2E1707"/>
                </a:solidFill>
                <a:latin typeface="Pompiere"/>
                <a:ea typeface="Pompiere"/>
                <a:cs typeface="Pompiere"/>
                <a:sym typeface="Pompiere"/>
              </a:rPr>
              <a:t> Connery </a:t>
            </a:r>
          </a:p>
          <a:p>
            <a:pPr algn="ctr">
              <a:lnSpc>
                <a:spcPts val="5599"/>
              </a:lnSpc>
            </a:pPr>
            <a:r>
              <a:rPr lang="en-US" sz="3999" dirty="0">
                <a:solidFill>
                  <a:srgbClr val="2E1707"/>
                </a:solidFill>
                <a:latin typeface="Pompiere"/>
                <a:ea typeface="Pompiere"/>
                <a:cs typeface="Pompiere"/>
                <a:sym typeface="Pompiere"/>
              </a:rPr>
              <a:t>Year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5" name="AutoShape 5"/>
          <p:cNvSpPr/>
          <p:nvPr/>
        </p:nvSpPr>
        <p:spPr>
          <a:xfrm flipV="1">
            <a:off x="17430497" y="0"/>
            <a:ext cx="0" cy="10287000"/>
          </a:xfrm>
          <a:prstGeom prst="line">
            <a:avLst/>
          </a:prstGeom>
          <a:ln w="38100" cap="flat">
            <a:solidFill>
              <a:srgbClr val="BEE5C6"/>
            </a:solidFill>
            <a:prstDash val="solid"/>
            <a:headEnd type="none" w="sm" len="sm"/>
            <a:tailEnd type="none" w="sm" len="sm"/>
          </a:ln>
        </p:spPr>
      </p:sp>
      <p:grpSp>
        <p:nvGrpSpPr>
          <p:cNvPr id="6" name="Group 6"/>
          <p:cNvGrpSpPr/>
          <p:nvPr/>
        </p:nvGrpSpPr>
        <p:grpSpPr>
          <a:xfrm>
            <a:off x="3247387" y="3077819"/>
            <a:ext cx="11793226" cy="5654442"/>
            <a:chOff x="0" y="0"/>
            <a:chExt cx="3106035" cy="1489236"/>
          </a:xfrm>
        </p:grpSpPr>
        <p:sp>
          <p:nvSpPr>
            <p:cNvPr id="7" name="Freeform 7"/>
            <p:cNvSpPr/>
            <p:nvPr/>
          </p:nvSpPr>
          <p:spPr>
            <a:xfrm>
              <a:off x="0" y="0"/>
              <a:ext cx="3106035" cy="1489236"/>
            </a:xfrm>
            <a:custGeom>
              <a:avLst/>
              <a:gdLst/>
              <a:ahLst/>
              <a:cxnLst/>
              <a:rect l="l" t="t" r="r" b="b"/>
              <a:pathLst>
                <a:path w="3106035" h="1489236">
                  <a:moveTo>
                    <a:pt x="0" y="0"/>
                  </a:moveTo>
                  <a:lnTo>
                    <a:pt x="3106035" y="0"/>
                  </a:lnTo>
                  <a:lnTo>
                    <a:pt x="3106035" y="1489236"/>
                  </a:lnTo>
                  <a:lnTo>
                    <a:pt x="0" y="1489236"/>
                  </a:lnTo>
                  <a:close/>
                </a:path>
              </a:pathLst>
            </a:custGeom>
            <a:solidFill>
              <a:srgbClr val="F0F7F4"/>
            </a:solidFill>
            <a:ln w="38100" cap="sq">
              <a:solidFill>
                <a:srgbClr val="557A5D"/>
              </a:solidFill>
              <a:prstDash val="solid"/>
              <a:miter/>
            </a:ln>
          </p:spPr>
          <p:txBody>
            <a:bodyPr/>
            <a:lstStyle/>
            <a:p>
              <a:endParaRPr lang="en-GB"/>
            </a:p>
          </p:txBody>
        </p:sp>
        <p:sp>
          <p:nvSpPr>
            <p:cNvPr id="8" name="TextBox 8"/>
            <p:cNvSpPr txBox="1"/>
            <p:nvPr/>
          </p:nvSpPr>
          <p:spPr>
            <a:xfrm>
              <a:off x="0" y="-28575"/>
              <a:ext cx="3106035" cy="1517811"/>
            </a:xfrm>
            <a:prstGeom prst="rect">
              <a:avLst/>
            </a:prstGeom>
          </p:spPr>
          <p:txBody>
            <a:bodyPr lIns="50800" tIns="50800" rIns="50800" bIns="50800" rtlCol="0" anchor="ctr"/>
            <a:lstStyle/>
            <a:p>
              <a:pPr algn="ctr">
                <a:lnSpc>
                  <a:spcPts val="2034"/>
                </a:lnSpc>
              </a:pPr>
              <a:endParaRPr/>
            </a:p>
          </p:txBody>
        </p:sp>
      </p:grpSp>
      <p:sp>
        <p:nvSpPr>
          <p:cNvPr id="9" name="Freeform 9"/>
          <p:cNvSpPr/>
          <p:nvPr/>
        </p:nvSpPr>
        <p:spPr>
          <a:xfrm rot="-556157">
            <a:off x="12543643" y="7522729"/>
            <a:ext cx="5415847" cy="2173109"/>
          </a:xfrm>
          <a:custGeom>
            <a:avLst/>
            <a:gdLst/>
            <a:ahLst/>
            <a:cxnLst/>
            <a:rect l="l" t="t" r="r" b="b"/>
            <a:pathLst>
              <a:path w="5415847" h="2173109">
                <a:moveTo>
                  <a:pt x="0" y="0"/>
                </a:moveTo>
                <a:lnTo>
                  <a:pt x="5415847" y="0"/>
                </a:lnTo>
                <a:lnTo>
                  <a:pt x="5415847" y="2173109"/>
                </a:lnTo>
                <a:lnTo>
                  <a:pt x="0" y="21731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3036432" y="2856706"/>
            <a:ext cx="12215134" cy="998883"/>
            <a:chOff x="0" y="0"/>
            <a:chExt cx="3217155" cy="263080"/>
          </a:xfrm>
        </p:grpSpPr>
        <p:sp>
          <p:nvSpPr>
            <p:cNvPr id="11" name="Freeform 11"/>
            <p:cNvSpPr/>
            <p:nvPr/>
          </p:nvSpPr>
          <p:spPr>
            <a:xfrm>
              <a:off x="0" y="0"/>
              <a:ext cx="3217155" cy="263080"/>
            </a:xfrm>
            <a:custGeom>
              <a:avLst/>
              <a:gdLst/>
              <a:ahLst/>
              <a:cxnLst/>
              <a:rect l="l" t="t" r="r" b="b"/>
              <a:pathLst>
                <a:path w="3217155" h="263080">
                  <a:moveTo>
                    <a:pt x="0" y="0"/>
                  </a:moveTo>
                  <a:lnTo>
                    <a:pt x="3217155" y="0"/>
                  </a:lnTo>
                  <a:lnTo>
                    <a:pt x="3217155" y="263080"/>
                  </a:lnTo>
                  <a:lnTo>
                    <a:pt x="0" y="263080"/>
                  </a:lnTo>
                  <a:close/>
                </a:path>
              </a:pathLst>
            </a:custGeom>
            <a:solidFill>
              <a:srgbClr val="BEE5C6"/>
            </a:solidFill>
            <a:ln w="38100" cap="sq">
              <a:solidFill>
                <a:srgbClr val="557A5D"/>
              </a:solidFill>
              <a:prstDash val="solid"/>
              <a:miter/>
            </a:ln>
          </p:spPr>
          <p:txBody>
            <a:bodyPr/>
            <a:lstStyle/>
            <a:p>
              <a:endParaRPr lang="en-GB"/>
            </a:p>
          </p:txBody>
        </p:sp>
        <p:sp>
          <p:nvSpPr>
            <p:cNvPr id="12" name="TextBox 12"/>
            <p:cNvSpPr txBox="1"/>
            <p:nvPr/>
          </p:nvSpPr>
          <p:spPr>
            <a:xfrm>
              <a:off x="0" y="-28575"/>
              <a:ext cx="3217155" cy="291655"/>
            </a:xfrm>
            <a:prstGeom prst="rect">
              <a:avLst/>
            </a:prstGeom>
          </p:spPr>
          <p:txBody>
            <a:bodyPr lIns="50800" tIns="50800" rIns="50800" bIns="50800" rtlCol="0" anchor="ctr"/>
            <a:lstStyle/>
            <a:p>
              <a:pPr algn="ctr">
                <a:lnSpc>
                  <a:spcPts val="2034"/>
                </a:lnSpc>
              </a:pPr>
              <a:endParaRPr/>
            </a:p>
          </p:txBody>
        </p:sp>
      </p:grpSp>
      <p:sp>
        <p:nvSpPr>
          <p:cNvPr id="13" name="Freeform 13"/>
          <p:cNvSpPr/>
          <p:nvPr/>
        </p:nvSpPr>
        <p:spPr>
          <a:xfrm>
            <a:off x="14143678" y="6105219"/>
            <a:ext cx="3130569" cy="2207051"/>
          </a:xfrm>
          <a:custGeom>
            <a:avLst/>
            <a:gdLst/>
            <a:ahLst/>
            <a:cxnLst/>
            <a:rect l="l" t="t" r="r" b="b"/>
            <a:pathLst>
              <a:path w="3130569" h="2207051">
                <a:moveTo>
                  <a:pt x="0" y="0"/>
                </a:moveTo>
                <a:lnTo>
                  <a:pt x="3130568" y="0"/>
                </a:lnTo>
                <a:lnTo>
                  <a:pt x="3130568" y="2207050"/>
                </a:lnTo>
                <a:lnTo>
                  <a:pt x="0" y="22070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rot="798896">
            <a:off x="15445768" y="5333213"/>
            <a:ext cx="1186254" cy="915055"/>
          </a:xfrm>
          <a:custGeom>
            <a:avLst/>
            <a:gdLst/>
            <a:ahLst/>
            <a:cxnLst/>
            <a:rect l="l" t="t" r="r" b="b"/>
            <a:pathLst>
              <a:path w="1186254" h="915055">
                <a:moveTo>
                  <a:pt x="0" y="0"/>
                </a:moveTo>
                <a:lnTo>
                  <a:pt x="1186254" y="0"/>
                </a:lnTo>
                <a:lnTo>
                  <a:pt x="1186254" y="915055"/>
                </a:lnTo>
                <a:lnTo>
                  <a:pt x="0" y="91505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4312850" y="4380853"/>
            <a:ext cx="9662299" cy="2663678"/>
          </a:xfrm>
          <a:prstGeom prst="rect">
            <a:avLst/>
          </a:prstGeom>
        </p:spPr>
        <p:txBody>
          <a:bodyPr lIns="0" tIns="0" rIns="0" bIns="0" rtlCol="0" anchor="t">
            <a:spAutoFit/>
          </a:bodyPr>
          <a:lstStyle/>
          <a:p>
            <a:pPr algn="ctr">
              <a:lnSpc>
                <a:spcPts val="5319"/>
              </a:lnSpc>
            </a:pPr>
            <a:r>
              <a:rPr lang="en-US" sz="3200" dirty="0">
                <a:solidFill>
                  <a:srgbClr val="2E1707"/>
                </a:solidFill>
                <a:latin typeface="XCCW Joined 16a" panose="03050602040000000000" pitchFamily="66" charset="0"/>
                <a:ea typeface="Poppins"/>
                <a:cs typeface="Poppins"/>
                <a:sym typeface="Poppins"/>
              </a:rPr>
              <a:t>We have been very busy this term and we would like to share with you some of the fun things we have been up to.  </a:t>
            </a:r>
          </a:p>
          <a:p>
            <a:pPr algn="ctr">
              <a:lnSpc>
                <a:spcPts val="5319"/>
              </a:lnSpc>
            </a:pPr>
            <a:endParaRPr lang="en-US" sz="3200" dirty="0">
              <a:solidFill>
                <a:srgbClr val="2E1707"/>
              </a:solidFill>
              <a:latin typeface="XCCW Joined 16a" panose="03050602040000000000" pitchFamily="66" charset="0"/>
              <a:ea typeface="Poppins"/>
              <a:cs typeface="Poppins"/>
              <a:sym typeface="Poppins"/>
            </a:endParaRPr>
          </a:p>
        </p:txBody>
      </p:sp>
      <p:sp>
        <p:nvSpPr>
          <p:cNvPr id="17" name="TextBox 17"/>
          <p:cNvSpPr txBox="1"/>
          <p:nvPr/>
        </p:nvSpPr>
        <p:spPr>
          <a:xfrm>
            <a:off x="4962978" y="2957169"/>
            <a:ext cx="8362044" cy="655949"/>
          </a:xfrm>
          <a:prstGeom prst="rect">
            <a:avLst/>
          </a:prstGeom>
        </p:spPr>
        <p:txBody>
          <a:bodyPr lIns="0" tIns="0" rIns="0" bIns="0" rtlCol="0" anchor="t">
            <a:spAutoFit/>
          </a:bodyPr>
          <a:lstStyle/>
          <a:p>
            <a:pPr algn="ctr">
              <a:lnSpc>
                <a:spcPts val="5319"/>
              </a:lnSpc>
            </a:pPr>
            <a:r>
              <a:rPr lang="en-US" sz="3799" dirty="0">
                <a:solidFill>
                  <a:srgbClr val="2E1707"/>
                </a:solidFill>
                <a:latin typeface="XCCW Joined 16a" panose="03050602040000000000" pitchFamily="66" charset="0"/>
                <a:ea typeface="Poppins"/>
                <a:cs typeface="Poppins"/>
                <a:sym typeface="Poppins"/>
              </a:rPr>
              <a:t>Hummingbirds Class Blog </a:t>
            </a:r>
          </a:p>
        </p:txBody>
      </p:sp>
      <p:sp>
        <p:nvSpPr>
          <p:cNvPr id="18" name="Freeform 18"/>
          <p:cNvSpPr/>
          <p:nvPr/>
        </p:nvSpPr>
        <p:spPr>
          <a:xfrm>
            <a:off x="1434735" y="1613569"/>
            <a:ext cx="2878115" cy="2846718"/>
          </a:xfrm>
          <a:custGeom>
            <a:avLst/>
            <a:gdLst/>
            <a:ahLst/>
            <a:cxnLst/>
            <a:rect l="l" t="t" r="r" b="b"/>
            <a:pathLst>
              <a:path w="2878115" h="2846718">
                <a:moveTo>
                  <a:pt x="0" y="0"/>
                </a:moveTo>
                <a:lnTo>
                  <a:pt x="2878115" y="0"/>
                </a:lnTo>
                <a:lnTo>
                  <a:pt x="2878115" y="2846717"/>
                </a:lnTo>
                <a:lnTo>
                  <a:pt x="0" y="284671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1085850" y="1038225"/>
            <a:ext cx="1589733" cy="1293645"/>
          </a:xfrm>
          <a:custGeom>
            <a:avLst/>
            <a:gdLst/>
            <a:ahLst/>
            <a:cxnLst/>
            <a:rect l="l" t="t" r="r" b="b"/>
            <a:pathLst>
              <a:path w="1589733" h="1293645">
                <a:moveTo>
                  <a:pt x="0" y="0"/>
                </a:moveTo>
                <a:lnTo>
                  <a:pt x="1589733" y="0"/>
                </a:lnTo>
                <a:lnTo>
                  <a:pt x="1589733" y="1293645"/>
                </a:lnTo>
                <a:lnTo>
                  <a:pt x="0" y="129364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0" name="Freeform 20"/>
          <p:cNvSpPr/>
          <p:nvPr/>
        </p:nvSpPr>
        <p:spPr>
          <a:xfrm>
            <a:off x="1085850" y="4007664"/>
            <a:ext cx="2258208" cy="2233573"/>
          </a:xfrm>
          <a:custGeom>
            <a:avLst/>
            <a:gdLst/>
            <a:ahLst/>
            <a:cxnLst/>
            <a:rect l="l" t="t" r="r" b="b"/>
            <a:pathLst>
              <a:path w="2258208" h="2233573">
                <a:moveTo>
                  <a:pt x="0" y="0"/>
                </a:moveTo>
                <a:lnTo>
                  <a:pt x="2258208" y="0"/>
                </a:lnTo>
                <a:lnTo>
                  <a:pt x="2258208" y="2233572"/>
                </a:lnTo>
                <a:lnTo>
                  <a:pt x="0" y="223357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5" name="AutoShape 5"/>
          <p:cNvSpPr/>
          <p:nvPr/>
        </p:nvSpPr>
        <p:spPr>
          <a:xfrm flipV="1">
            <a:off x="17430497" y="0"/>
            <a:ext cx="0" cy="10287000"/>
          </a:xfrm>
          <a:prstGeom prst="line">
            <a:avLst/>
          </a:prstGeom>
          <a:ln w="38100" cap="flat">
            <a:solidFill>
              <a:srgbClr val="BEE5C6"/>
            </a:solidFill>
            <a:prstDash val="solid"/>
            <a:headEnd type="none" w="sm" len="sm"/>
            <a:tailEnd type="none" w="sm" len="sm"/>
          </a:ln>
        </p:spPr>
      </p:sp>
      <p:sp>
        <p:nvSpPr>
          <p:cNvPr id="6" name="TextBox 6"/>
          <p:cNvSpPr txBox="1"/>
          <p:nvPr/>
        </p:nvSpPr>
        <p:spPr>
          <a:xfrm>
            <a:off x="2033171" y="1839593"/>
            <a:ext cx="14221659" cy="1008376"/>
          </a:xfrm>
          <a:prstGeom prst="rect">
            <a:avLst/>
          </a:prstGeom>
        </p:spPr>
        <p:txBody>
          <a:bodyPr lIns="0" tIns="0" rIns="0" bIns="0" rtlCol="0" anchor="t">
            <a:spAutoFit/>
          </a:bodyPr>
          <a:lstStyle/>
          <a:p>
            <a:pPr algn="ctr">
              <a:lnSpc>
                <a:spcPts val="7359"/>
              </a:lnSpc>
            </a:pPr>
            <a:r>
              <a:rPr lang="en-US" sz="7999" dirty="0">
                <a:solidFill>
                  <a:srgbClr val="42210B"/>
                </a:solidFill>
                <a:latin typeface="Loubag"/>
                <a:ea typeface="Loubag"/>
                <a:cs typeface="Loubag"/>
                <a:sym typeface="Loubag"/>
              </a:rPr>
              <a:t>Drama Workshop </a:t>
            </a:r>
          </a:p>
        </p:txBody>
      </p:sp>
      <p:sp>
        <p:nvSpPr>
          <p:cNvPr id="47" name="Freeform 47"/>
          <p:cNvSpPr/>
          <p:nvPr/>
        </p:nvSpPr>
        <p:spPr>
          <a:xfrm rot="-1652374">
            <a:off x="108919" y="1206440"/>
            <a:ext cx="2726361" cy="2469009"/>
          </a:xfrm>
          <a:custGeom>
            <a:avLst/>
            <a:gdLst/>
            <a:ahLst/>
            <a:cxnLst/>
            <a:rect l="l" t="t" r="r" b="b"/>
            <a:pathLst>
              <a:path w="2726361" h="2469009">
                <a:moveTo>
                  <a:pt x="0" y="0"/>
                </a:moveTo>
                <a:lnTo>
                  <a:pt x="2726361" y="0"/>
                </a:lnTo>
                <a:lnTo>
                  <a:pt x="2726361" y="2469009"/>
                </a:lnTo>
                <a:lnTo>
                  <a:pt x="0" y="24690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8" name="Freeform 48"/>
          <p:cNvSpPr/>
          <p:nvPr/>
        </p:nvSpPr>
        <p:spPr>
          <a:xfrm rot="1892276" flipH="1">
            <a:off x="15469808" y="1134695"/>
            <a:ext cx="2858841" cy="2588983"/>
          </a:xfrm>
          <a:custGeom>
            <a:avLst/>
            <a:gdLst/>
            <a:ahLst/>
            <a:cxnLst/>
            <a:rect l="l" t="t" r="r" b="b"/>
            <a:pathLst>
              <a:path w="2858841" h="2588983">
                <a:moveTo>
                  <a:pt x="2858841" y="0"/>
                </a:moveTo>
                <a:lnTo>
                  <a:pt x="0" y="0"/>
                </a:lnTo>
                <a:lnTo>
                  <a:pt x="0" y="2588983"/>
                </a:lnTo>
                <a:lnTo>
                  <a:pt x="2858841" y="2588983"/>
                </a:lnTo>
                <a:lnTo>
                  <a:pt x="2858841"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9" name="Freeform 49"/>
          <p:cNvSpPr/>
          <p:nvPr/>
        </p:nvSpPr>
        <p:spPr>
          <a:xfrm rot="-4036875">
            <a:off x="358997" y="7449691"/>
            <a:ext cx="2726361" cy="2469009"/>
          </a:xfrm>
          <a:custGeom>
            <a:avLst/>
            <a:gdLst/>
            <a:ahLst/>
            <a:cxnLst/>
            <a:rect l="l" t="t" r="r" b="b"/>
            <a:pathLst>
              <a:path w="2726361" h="2469009">
                <a:moveTo>
                  <a:pt x="0" y="0"/>
                </a:moveTo>
                <a:lnTo>
                  <a:pt x="2726361" y="0"/>
                </a:lnTo>
                <a:lnTo>
                  <a:pt x="2726361" y="2469009"/>
                </a:lnTo>
                <a:lnTo>
                  <a:pt x="0" y="24690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0" name="Freeform 50"/>
          <p:cNvSpPr/>
          <p:nvPr/>
        </p:nvSpPr>
        <p:spPr>
          <a:xfrm rot="3731773" flipH="1">
            <a:off x="15140004" y="7402250"/>
            <a:ext cx="2726361" cy="2469009"/>
          </a:xfrm>
          <a:custGeom>
            <a:avLst/>
            <a:gdLst/>
            <a:ahLst/>
            <a:cxnLst/>
            <a:rect l="l" t="t" r="r" b="b"/>
            <a:pathLst>
              <a:path w="2726361" h="2469009">
                <a:moveTo>
                  <a:pt x="2726361" y="0"/>
                </a:moveTo>
                <a:lnTo>
                  <a:pt x="0" y="0"/>
                </a:lnTo>
                <a:lnTo>
                  <a:pt x="0" y="2469009"/>
                </a:lnTo>
                <a:lnTo>
                  <a:pt x="2726361" y="2469009"/>
                </a:lnTo>
                <a:lnTo>
                  <a:pt x="2726361"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1" name="Freeform 51"/>
          <p:cNvSpPr/>
          <p:nvPr/>
        </p:nvSpPr>
        <p:spPr>
          <a:xfrm rot="1589074">
            <a:off x="2995831" y="8539752"/>
            <a:ext cx="1385302" cy="779630"/>
          </a:xfrm>
          <a:custGeom>
            <a:avLst/>
            <a:gdLst/>
            <a:ahLst/>
            <a:cxnLst/>
            <a:rect l="l" t="t" r="r" b="b"/>
            <a:pathLst>
              <a:path w="1385302" h="779630">
                <a:moveTo>
                  <a:pt x="0" y="0"/>
                </a:moveTo>
                <a:lnTo>
                  <a:pt x="1385302" y="0"/>
                </a:lnTo>
                <a:lnTo>
                  <a:pt x="1385302" y="779630"/>
                </a:lnTo>
                <a:lnTo>
                  <a:pt x="0" y="779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2" name="Freeform 52"/>
          <p:cNvSpPr/>
          <p:nvPr/>
        </p:nvSpPr>
        <p:spPr>
          <a:xfrm rot="-1426581" flipH="1">
            <a:off x="13909644" y="8569353"/>
            <a:ext cx="1385302" cy="779630"/>
          </a:xfrm>
          <a:custGeom>
            <a:avLst/>
            <a:gdLst/>
            <a:ahLst/>
            <a:cxnLst/>
            <a:rect l="l" t="t" r="r" b="b"/>
            <a:pathLst>
              <a:path w="1385302" h="779630">
                <a:moveTo>
                  <a:pt x="1385302" y="0"/>
                </a:moveTo>
                <a:lnTo>
                  <a:pt x="0" y="0"/>
                </a:lnTo>
                <a:lnTo>
                  <a:pt x="0" y="779630"/>
                </a:lnTo>
                <a:lnTo>
                  <a:pt x="1385302" y="779630"/>
                </a:lnTo>
                <a:lnTo>
                  <a:pt x="1385302"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3" name="Freeform 53"/>
          <p:cNvSpPr/>
          <p:nvPr/>
        </p:nvSpPr>
        <p:spPr>
          <a:xfrm rot="-795305">
            <a:off x="14890842" y="281527"/>
            <a:ext cx="1908770" cy="1728593"/>
          </a:xfrm>
          <a:custGeom>
            <a:avLst/>
            <a:gdLst/>
            <a:ahLst/>
            <a:cxnLst/>
            <a:rect l="l" t="t" r="r" b="b"/>
            <a:pathLst>
              <a:path w="1908770" h="1728593">
                <a:moveTo>
                  <a:pt x="0" y="0"/>
                </a:moveTo>
                <a:lnTo>
                  <a:pt x="1908770" y="0"/>
                </a:lnTo>
                <a:lnTo>
                  <a:pt x="1908770" y="1728593"/>
                </a:lnTo>
                <a:lnTo>
                  <a:pt x="0" y="17285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4" name="Freeform 54"/>
          <p:cNvSpPr/>
          <p:nvPr/>
        </p:nvSpPr>
        <p:spPr>
          <a:xfrm rot="1098960" flipH="1">
            <a:off x="1538903" y="281527"/>
            <a:ext cx="1908770" cy="1728593"/>
          </a:xfrm>
          <a:custGeom>
            <a:avLst/>
            <a:gdLst/>
            <a:ahLst/>
            <a:cxnLst/>
            <a:rect l="l" t="t" r="r" b="b"/>
            <a:pathLst>
              <a:path w="1908770" h="1728593">
                <a:moveTo>
                  <a:pt x="1908770" y="0"/>
                </a:moveTo>
                <a:lnTo>
                  <a:pt x="0" y="0"/>
                </a:lnTo>
                <a:lnTo>
                  <a:pt x="0" y="1728593"/>
                </a:lnTo>
                <a:lnTo>
                  <a:pt x="1908770" y="1728593"/>
                </a:lnTo>
                <a:lnTo>
                  <a:pt x="190877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55" name="Freeform 55"/>
          <p:cNvSpPr/>
          <p:nvPr/>
        </p:nvSpPr>
        <p:spPr>
          <a:xfrm rot="-2781802">
            <a:off x="207680" y="4437712"/>
            <a:ext cx="1385302" cy="779630"/>
          </a:xfrm>
          <a:custGeom>
            <a:avLst/>
            <a:gdLst/>
            <a:ahLst/>
            <a:cxnLst/>
            <a:rect l="l" t="t" r="r" b="b"/>
            <a:pathLst>
              <a:path w="1385302" h="779630">
                <a:moveTo>
                  <a:pt x="0" y="0"/>
                </a:moveTo>
                <a:lnTo>
                  <a:pt x="1385302" y="0"/>
                </a:lnTo>
                <a:lnTo>
                  <a:pt x="1385302" y="779630"/>
                </a:lnTo>
                <a:lnTo>
                  <a:pt x="0" y="779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6" name="Freeform 56"/>
          <p:cNvSpPr/>
          <p:nvPr/>
        </p:nvSpPr>
        <p:spPr>
          <a:xfrm rot="2530188" flipH="1">
            <a:off x="16680067" y="4421327"/>
            <a:ext cx="1385302" cy="779630"/>
          </a:xfrm>
          <a:custGeom>
            <a:avLst/>
            <a:gdLst/>
            <a:ahLst/>
            <a:cxnLst/>
            <a:rect l="l" t="t" r="r" b="b"/>
            <a:pathLst>
              <a:path w="1385302" h="779630">
                <a:moveTo>
                  <a:pt x="1385302" y="0"/>
                </a:moveTo>
                <a:lnTo>
                  <a:pt x="0" y="0"/>
                </a:lnTo>
                <a:lnTo>
                  <a:pt x="0" y="779630"/>
                </a:lnTo>
                <a:lnTo>
                  <a:pt x="1385302" y="779630"/>
                </a:lnTo>
                <a:lnTo>
                  <a:pt x="1385302"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58" name="Picture 57">
            <a:extLst>
              <a:ext uri="{FF2B5EF4-FFF2-40B4-BE49-F238E27FC236}">
                <a16:creationId xmlns:a16="http://schemas.microsoft.com/office/drawing/2014/main" id="{B0E79306-0EE9-4D52-A0C6-494C4190EB8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93022" y="3539537"/>
            <a:ext cx="5249060" cy="3880058"/>
          </a:xfrm>
          <a:prstGeom prst="rect">
            <a:avLst/>
          </a:prstGeom>
        </p:spPr>
      </p:pic>
      <p:pic>
        <p:nvPicPr>
          <p:cNvPr id="60" name="Picture 59">
            <a:extLst>
              <a:ext uri="{FF2B5EF4-FFF2-40B4-BE49-F238E27FC236}">
                <a16:creationId xmlns:a16="http://schemas.microsoft.com/office/drawing/2014/main" id="{C72A3F80-AAFD-496E-B08C-F363A943B1E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388108" y="3673982"/>
            <a:ext cx="5395550" cy="3710213"/>
          </a:xfrm>
          <a:prstGeom prst="rect">
            <a:avLst/>
          </a:prstGeom>
        </p:spPr>
      </p:pic>
      <p:sp>
        <p:nvSpPr>
          <p:cNvPr id="61" name="TextBox 60">
            <a:extLst>
              <a:ext uri="{FF2B5EF4-FFF2-40B4-BE49-F238E27FC236}">
                <a16:creationId xmlns:a16="http://schemas.microsoft.com/office/drawing/2014/main" id="{4EA76EC4-23AA-4BDF-9095-AB322858DB11}"/>
              </a:ext>
            </a:extLst>
          </p:cNvPr>
          <p:cNvSpPr txBox="1"/>
          <p:nvPr/>
        </p:nvSpPr>
        <p:spPr>
          <a:xfrm>
            <a:off x="6252825" y="3625520"/>
            <a:ext cx="5061015" cy="3785652"/>
          </a:xfrm>
          <a:prstGeom prst="rect">
            <a:avLst/>
          </a:prstGeom>
          <a:noFill/>
        </p:spPr>
        <p:txBody>
          <a:bodyPr wrap="square" rtlCol="0">
            <a:spAutoFit/>
          </a:bodyPr>
          <a:lstStyle/>
          <a:p>
            <a:r>
              <a:rPr lang="en-US" sz="2400" dirty="0">
                <a:latin typeface="XCCW Joined 16a" panose="03050602040000000000" pitchFamily="66" charset="0"/>
              </a:rPr>
              <a:t>The children really enjoyed their Drama Workshop. </a:t>
            </a:r>
            <a:endParaRPr lang="en-GB" sz="2400" dirty="0">
              <a:latin typeface="XCCW Joined 16a" panose="03050602040000000000" pitchFamily="66" charset="0"/>
            </a:endParaRPr>
          </a:p>
          <a:p>
            <a:r>
              <a:rPr lang="en-US" sz="2400" dirty="0">
                <a:latin typeface="XCCW Joined 16a" panose="03050602040000000000" pitchFamily="66" charset="0"/>
              </a:rPr>
              <a:t>They went on an adventure through a magical toy store searching for the special Golden Key. </a:t>
            </a:r>
            <a:endParaRPr lang="en-GB" sz="2400" dirty="0">
              <a:latin typeface="XCCW Joined 16a" panose="03050602040000000000" pitchFamily="66" charset="0"/>
            </a:endParaRPr>
          </a:p>
          <a:p>
            <a:r>
              <a:rPr lang="en-US" sz="2400" dirty="0">
                <a:latin typeface="XCCW Joined 16a" panose="03050602040000000000" pitchFamily="66" charset="0"/>
              </a:rPr>
              <a:t>There was listening, team games and lots of fun had. </a:t>
            </a:r>
            <a:endParaRPr lang="en-GB" sz="2400" dirty="0">
              <a:latin typeface="XCCW Joined 16a" panose="03050602040000000000" pitchFamily="66" charset="0"/>
            </a:endParaRPr>
          </a:p>
        </p:txBody>
      </p:sp>
      <p:sp>
        <p:nvSpPr>
          <p:cNvPr id="64" name="Smiley Face 63">
            <a:extLst>
              <a:ext uri="{FF2B5EF4-FFF2-40B4-BE49-F238E27FC236}">
                <a16:creationId xmlns:a16="http://schemas.microsoft.com/office/drawing/2014/main" id="{BBE8D044-C527-4A23-8BAD-4E433B924E65}"/>
              </a:ext>
            </a:extLst>
          </p:cNvPr>
          <p:cNvSpPr/>
          <p:nvPr/>
        </p:nvSpPr>
        <p:spPr>
          <a:xfrm>
            <a:off x="13411200" y="4991100"/>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Smiley Face 64">
            <a:extLst>
              <a:ext uri="{FF2B5EF4-FFF2-40B4-BE49-F238E27FC236}">
                <a16:creationId xmlns:a16="http://schemas.microsoft.com/office/drawing/2014/main" id="{1E12500B-AFE6-4E94-BEB1-7BE562D4F0C2}"/>
              </a:ext>
            </a:extLst>
          </p:cNvPr>
          <p:cNvSpPr/>
          <p:nvPr/>
        </p:nvSpPr>
        <p:spPr>
          <a:xfrm>
            <a:off x="4202823" y="5558728"/>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Smiley Face 65">
            <a:extLst>
              <a:ext uri="{FF2B5EF4-FFF2-40B4-BE49-F238E27FC236}">
                <a16:creationId xmlns:a16="http://schemas.microsoft.com/office/drawing/2014/main" id="{32B41EAD-E14C-4439-9EB5-2EF3D250F5F3}"/>
              </a:ext>
            </a:extLst>
          </p:cNvPr>
          <p:cNvSpPr/>
          <p:nvPr/>
        </p:nvSpPr>
        <p:spPr>
          <a:xfrm>
            <a:off x="4734605" y="4544121"/>
            <a:ext cx="381298" cy="308022"/>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Smiley Face 66">
            <a:extLst>
              <a:ext uri="{FF2B5EF4-FFF2-40B4-BE49-F238E27FC236}">
                <a16:creationId xmlns:a16="http://schemas.microsoft.com/office/drawing/2014/main" id="{71F4FC0A-0BA2-4BEC-88C9-9246ADD2C90D}"/>
              </a:ext>
            </a:extLst>
          </p:cNvPr>
          <p:cNvSpPr/>
          <p:nvPr/>
        </p:nvSpPr>
        <p:spPr>
          <a:xfrm>
            <a:off x="13583864" y="4121800"/>
            <a:ext cx="380887" cy="3884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Smiley Face 67">
            <a:extLst>
              <a:ext uri="{FF2B5EF4-FFF2-40B4-BE49-F238E27FC236}">
                <a16:creationId xmlns:a16="http://schemas.microsoft.com/office/drawing/2014/main" id="{068B875A-2307-4D4D-8CD7-D1D35292A9B4}"/>
              </a:ext>
            </a:extLst>
          </p:cNvPr>
          <p:cNvSpPr/>
          <p:nvPr/>
        </p:nvSpPr>
        <p:spPr>
          <a:xfrm>
            <a:off x="14085177" y="5597825"/>
            <a:ext cx="435351" cy="460440"/>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Smiley Face 68">
            <a:extLst>
              <a:ext uri="{FF2B5EF4-FFF2-40B4-BE49-F238E27FC236}">
                <a16:creationId xmlns:a16="http://schemas.microsoft.com/office/drawing/2014/main" id="{173687D4-4D50-4EF0-88CB-5C8A550469A9}"/>
              </a:ext>
            </a:extLst>
          </p:cNvPr>
          <p:cNvSpPr/>
          <p:nvPr/>
        </p:nvSpPr>
        <p:spPr>
          <a:xfrm>
            <a:off x="5107209" y="4227297"/>
            <a:ext cx="381298" cy="382803"/>
          </a:xfrm>
          <a:prstGeom prst="smileyFace">
            <a:avLst>
              <a:gd name="adj" fmla="val 4653"/>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Smiley Face 69">
            <a:extLst>
              <a:ext uri="{FF2B5EF4-FFF2-40B4-BE49-F238E27FC236}">
                <a16:creationId xmlns:a16="http://schemas.microsoft.com/office/drawing/2014/main" id="{5FB7658B-BD99-43E6-BF57-5A988C18CEBE}"/>
              </a:ext>
            </a:extLst>
          </p:cNvPr>
          <p:cNvSpPr/>
          <p:nvPr/>
        </p:nvSpPr>
        <p:spPr>
          <a:xfrm>
            <a:off x="2793584" y="4681967"/>
            <a:ext cx="308027" cy="258350"/>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Smiley Face 70">
            <a:extLst>
              <a:ext uri="{FF2B5EF4-FFF2-40B4-BE49-F238E27FC236}">
                <a16:creationId xmlns:a16="http://schemas.microsoft.com/office/drawing/2014/main" id="{97918D3F-9F4A-474D-BC11-AACF147D0EB2}"/>
              </a:ext>
            </a:extLst>
          </p:cNvPr>
          <p:cNvSpPr/>
          <p:nvPr/>
        </p:nvSpPr>
        <p:spPr>
          <a:xfrm>
            <a:off x="3586206" y="4774339"/>
            <a:ext cx="446599" cy="423655"/>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95617">
            <a:off x="208110" y="-690698"/>
            <a:ext cx="15585779" cy="10840181"/>
          </a:xfrm>
          <a:custGeom>
            <a:avLst/>
            <a:gdLst/>
            <a:ahLst/>
            <a:cxnLst/>
            <a:rect l="l" t="t" r="r" b="b"/>
            <a:pathLst>
              <a:path w="11754977" h="10343120">
                <a:moveTo>
                  <a:pt x="0" y="0"/>
                </a:moveTo>
                <a:lnTo>
                  <a:pt x="11754978" y="0"/>
                </a:lnTo>
                <a:lnTo>
                  <a:pt x="11754978" y="10343120"/>
                </a:lnTo>
                <a:lnTo>
                  <a:pt x="0" y="1034312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609600" y="405255"/>
            <a:ext cx="4001178" cy="1302202"/>
          </a:xfrm>
          <a:custGeom>
            <a:avLst/>
            <a:gdLst/>
            <a:ahLst/>
            <a:cxnLst/>
            <a:rect l="l" t="t" r="r" b="b"/>
            <a:pathLst>
              <a:path w="4001178" h="1302202">
                <a:moveTo>
                  <a:pt x="0" y="0"/>
                </a:moveTo>
                <a:lnTo>
                  <a:pt x="4001179" y="0"/>
                </a:lnTo>
                <a:lnTo>
                  <a:pt x="4001179" y="1302202"/>
                </a:lnTo>
                <a:lnTo>
                  <a:pt x="0" y="13022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353116">
            <a:off x="284339" y="7678903"/>
            <a:ext cx="1996341" cy="2028458"/>
          </a:xfrm>
          <a:custGeom>
            <a:avLst/>
            <a:gdLst/>
            <a:ahLst/>
            <a:cxnLst/>
            <a:rect l="l" t="t" r="r" b="b"/>
            <a:pathLst>
              <a:path w="1996341" h="2028458">
                <a:moveTo>
                  <a:pt x="0" y="0"/>
                </a:moveTo>
                <a:lnTo>
                  <a:pt x="1996341" y="0"/>
                </a:lnTo>
                <a:lnTo>
                  <a:pt x="1996341" y="2028458"/>
                </a:lnTo>
                <a:lnTo>
                  <a:pt x="0" y="202845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2998586" y="481269"/>
            <a:ext cx="1357276" cy="1254349"/>
          </a:xfrm>
          <a:custGeom>
            <a:avLst/>
            <a:gdLst/>
            <a:ahLst/>
            <a:cxnLst/>
            <a:rect l="l" t="t" r="r" b="b"/>
            <a:pathLst>
              <a:path w="1357276" h="1254349">
                <a:moveTo>
                  <a:pt x="0" y="0"/>
                </a:moveTo>
                <a:lnTo>
                  <a:pt x="1357276" y="0"/>
                </a:lnTo>
                <a:lnTo>
                  <a:pt x="1357276" y="1254349"/>
                </a:lnTo>
                <a:lnTo>
                  <a:pt x="0" y="125434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606286" y="1651294"/>
            <a:ext cx="14024113" cy="2861424"/>
          </a:xfrm>
          <a:prstGeom prst="rect">
            <a:avLst/>
          </a:prstGeom>
        </p:spPr>
        <p:txBody>
          <a:bodyPr wrap="square" lIns="0" tIns="0" rIns="0" bIns="0" rtlCol="0" anchor="t">
            <a:spAutoFit/>
          </a:bodyPr>
          <a:lstStyle/>
          <a:p>
            <a:pPr algn="ctr">
              <a:lnSpc>
                <a:spcPts val="11989"/>
              </a:lnSpc>
            </a:pPr>
            <a:r>
              <a:rPr lang="en-US" sz="8563" dirty="0">
                <a:solidFill>
                  <a:srgbClr val="5A64AB"/>
                </a:solidFill>
                <a:latin typeface="Jingleberry"/>
                <a:ea typeface="Jingleberry"/>
                <a:cs typeface="Jingleberry"/>
                <a:sym typeface="Jingleberry"/>
              </a:rPr>
              <a:t>Children’s Mental Heath Week</a:t>
            </a:r>
          </a:p>
          <a:p>
            <a:pPr algn="ctr">
              <a:lnSpc>
                <a:spcPts val="11989"/>
              </a:lnSpc>
            </a:pPr>
            <a:r>
              <a:rPr lang="en-US" sz="3200" dirty="0">
                <a:solidFill>
                  <a:srgbClr val="5A64AB"/>
                </a:solidFill>
                <a:latin typeface="Jingleberry"/>
                <a:ea typeface="Jingleberry"/>
                <a:cs typeface="Jingleberry"/>
                <a:sym typeface="Jingleberry"/>
              </a:rPr>
              <a:t>9</a:t>
            </a:r>
            <a:r>
              <a:rPr lang="en-US" sz="3200" baseline="30000" dirty="0">
                <a:solidFill>
                  <a:srgbClr val="5A64AB"/>
                </a:solidFill>
                <a:latin typeface="Jingleberry"/>
                <a:ea typeface="Jingleberry"/>
                <a:cs typeface="Jingleberry"/>
                <a:sym typeface="Jingleberry"/>
              </a:rPr>
              <a:t>th</a:t>
            </a:r>
            <a:r>
              <a:rPr lang="en-US" sz="3200" dirty="0">
                <a:solidFill>
                  <a:srgbClr val="5A64AB"/>
                </a:solidFill>
                <a:latin typeface="Jingleberry"/>
                <a:ea typeface="Jingleberry"/>
                <a:cs typeface="Jingleberry"/>
                <a:sym typeface="Jingleberry"/>
              </a:rPr>
              <a:t> FEB-15</a:t>
            </a:r>
            <a:r>
              <a:rPr lang="en-US" sz="3200" baseline="30000" dirty="0">
                <a:solidFill>
                  <a:srgbClr val="5A64AB"/>
                </a:solidFill>
                <a:latin typeface="Jingleberry"/>
                <a:ea typeface="Jingleberry"/>
                <a:cs typeface="Jingleberry"/>
                <a:sym typeface="Jingleberry"/>
              </a:rPr>
              <a:t>th</a:t>
            </a:r>
            <a:r>
              <a:rPr lang="en-US" sz="3200" dirty="0">
                <a:solidFill>
                  <a:srgbClr val="5A64AB"/>
                </a:solidFill>
                <a:latin typeface="Jingleberry"/>
                <a:ea typeface="Jingleberry"/>
                <a:cs typeface="Jingleberry"/>
                <a:sym typeface="Jingleberry"/>
              </a:rPr>
              <a:t> FEB</a:t>
            </a:r>
            <a:endParaRPr lang="en-US" sz="2800" dirty="0">
              <a:solidFill>
                <a:srgbClr val="5A64AB"/>
              </a:solidFill>
              <a:latin typeface="Jingleberry"/>
              <a:ea typeface="Jingleberry"/>
              <a:cs typeface="Jingleberry"/>
              <a:sym typeface="Jingleberry"/>
            </a:endParaRPr>
          </a:p>
        </p:txBody>
      </p:sp>
      <p:sp>
        <p:nvSpPr>
          <p:cNvPr id="10" name="TextBox 9">
            <a:extLst>
              <a:ext uri="{FF2B5EF4-FFF2-40B4-BE49-F238E27FC236}">
                <a16:creationId xmlns:a16="http://schemas.microsoft.com/office/drawing/2014/main" id="{DBFECF8C-FE3B-4435-A824-5F556440586E}"/>
              </a:ext>
            </a:extLst>
          </p:cNvPr>
          <p:cNvSpPr txBox="1"/>
          <p:nvPr/>
        </p:nvSpPr>
        <p:spPr>
          <a:xfrm>
            <a:off x="1447799" y="4804799"/>
            <a:ext cx="13106400" cy="3693319"/>
          </a:xfrm>
          <a:prstGeom prst="rect">
            <a:avLst/>
          </a:prstGeom>
          <a:noFill/>
        </p:spPr>
        <p:txBody>
          <a:bodyPr wrap="square" rtlCol="0">
            <a:spAutoFit/>
          </a:bodyPr>
          <a:lstStyle/>
          <a:p>
            <a:r>
              <a:rPr lang="en-GB" dirty="0">
                <a:latin typeface="XCCW Joined 16a" panose="03050602040000000000" pitchFamily="66" charset="0"/>
              </a:rPr>
              <a:t>Children’s Mental Health Week 2026 is an annual initiative organised by the children’s mental health charity Place2Be to raise awareness of young people’s mental health and encourage open conversations about emotional wellbeing in schools across the UK. The official theme, “This Is My Place,” highlights the importance of belonging, helping children feel valued, connected, and supported within their school communities. A strong sense of belonging is linked to improved confidence, relationships, engagement, and academic outcomes. </a:t>
            </a:r>
          </a:p>
          <a:p>
            <a:endParaRPr lang="en-GB" dirty="0">
              <a:latin typeface="XCCW Joined 16a" panose="03050602040000000000" pitchFamily="66" charset="0"/>
            </a:endParaRPr>
          </a:p>
          <a:p>
            <a:r>
              <a:rPr lang="en-GB" dirty="0">
                <a:latin typeface="XCCW Joined 16a" panose="03050602040000000000" pitchFamily="66" charset="0"/>
              </a:rPr>
              <a:t>The children enjoyed special assemblies and lessons dedicated to exploring their mental health and how important it is. </a:t>
            </a:r>
          </a:p>
          <a:p>
            <a:endParaRPr lang="en-GB" dirty="0">
              <a:latin typeface="XCCW Joined 16a" panose="03050602040000000000" pitchFamily="66" charset="0"/>
            </a:endParaRPr>
          </a:p>
          <a:p>
            <a:r>
              <a:rPr lang="en-GB" dirty="0">
                <a:latin typeface="XCCW Joined 16a" panose="03050602040000000000" pitchFamily="66" charset="0"/>
              </a:rPr>
              <a:t>We recapped over ‘Zones of Regulations’ and talked through what to do it we ever feel worried or concerned. </a:t>
            </a:r>
          </a:p>
        </p:txBody>
      </p:sp>
      <p:pic>
        <p:nvPicPr>
          <p:cNvPr id="12" name="Picture 11">
            <a:extLst>
              <a:ext uri="{FF2B5EF4-FFF2-40B4-BE49-F238E27FC236}">
                <a16:creationId xmlns:a16="http://schemas.microsoft.com/office/drawing/2014/main" id="{2A8B9AE4-7B3A-40A6-B6D4-B98F33305DA1}"/>
              </a:ext>
            </a:extLst>
          </p:cNvPr>
          <p:cNvPicPr>
            <a:picLocks noChangeAspect="1"/>
          </p:cNvPicPr>
          <p:nvPr/>
        </p:nvPicPr>
        <p:blipFill>
          <a:blip r:embed="rId10"/>
          <a:stretch>
            <a:fillRect/>
          </a:stretch>
        </p:blipFill>
        <p:spPr>
          <a:xfrm>
            <a:off x="14329358" y="2597590"/>
            <a:ext cx="3773038" cy="681311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981200" y="595521"/>
            <a:ext cx="12801600" cy="1543050"/>
            <a:chOff x="0" y="0"/>
            <a:chExt cx="2133274" cy="406400"/>
          </a:xfrm>
        </p:grpSpPr>
        <p:sp>
          <p:nvSpPr>
            <p:cNvPr id="3" name="Freeform 3"/>
            <p:cNvSpPr/>
            <p:nvPr/>
          </p:nvSpPr>
          <p:spPr>
            <a:xfrm>
              <a:off x="0" y="0"/>
              <a:ext cx="2133274" cy="406400"/>
            </a:xfrm>
            <a:custGeom>
              <a:avLst/>
              <a:gdLst/>
              <a:ahLst/>
              <a:cxnLst/>
              <a:rect l="l" t="t" r="r" b="b"/>
              <a:pathLst>
                <a:path w="2133274" h="406400">
                  <a:moveTo>
                    <a:pt x="1930074" y="0"/>
                  </a:moveTo>
                  <a:cubicBezTo>
                    <a:pt x="2042299" y="0"/>
                    <a:pt x="2133274" y="90976"/>
                    <a:pt x="2133274" y="203200"/>
                  </a:cubicBezTo>
                  <a:cubicBezTo>
                    <a:pt x="2133274" y="315424"/>
                    <a:pt x="2042299" y="406400"/>
                    <a:pt x="1930074" y="406400"/>
                  </a:cubicBezTo>
                  <a:lnTo>
                    <a:pt x="203200" y="406400"/>
                  </a:lnTo>
                  <a:cubicBezTo>
                    <a:pt x="90976" y="406400"/>
                    <a:pt x="0" y="315424"/>
                    <a:pt x="0" y="203200"/>
                  </a:cubicBezTo>
                  <a:cubicBezTo>
                    <a:pt x="0" y="90976"/>
                    <a:pt x="90976" y="0"/>
                    <a:pt x="203200" y="0"/>
                  </a:cubicBezTo>
                  <a:close/>
                </a:path>
              </a:pathLst>
            </a:custGeom>
            <a:solidFill>
              <a:srgbClr val="C7E0F0"/>
            </a:solidFill>
          </p:spPr>
        </p:sp>
        <p:sp>
          <p:nvSpPr>
            <p:cNvPr id="4" name="TextBox 4"/>
            <p:cNvSpPr txBox="1"/>
            <p:nvPr/>
          </p:nvSpPr>
          <p:spPr>
            <a:xfrm>
              <a:off x="0" y="-38100"/>
              <a:ext cx="2133274"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4717227" y="2670067"/>
            <a:ext cx="5798373" cy="6640261"/>
            <a:chOff x="0" y="0"/>
            <a:chExt cx="1256909" cy="610273"/>
          </a:xfrm>
        </p:grpSpPr>
        <p:sp>
          <p:nvSpPr>
            <p:cNvPr id="6" name="Freeform 6"/>
            <p:cNvSpPr/>
            <p:nvPr/>
          </p:nvSpPr>
          <p:spPr>
            <a:xfrm>
              <a:off x="0" y="0"/>
              <a:ext cx="1256909" cy="610273"/>
            </a:xfrm>
            <a:custGeom>
              <a:avLst/>
              <a:gdLst/>
              <a:ahLst/>
              <a:cxnLst/>
              <a:rect l="l" t="t" r="r" b="b"/>
              <a:pathLst>
                <a:path w="1256909" h="610273">
                  <a:moveTo>
                    <a:pt x="0" y="0"/>
                  </a:moveTo>
                  <a:lnTo>
                    <a:pt x="1256909" y="0"/>
                  </a:lnTo>
                  <a:lnTo>
                    <a:pt x="1256909" y="610273"/>
                  </a:lnTo>
                  <a:lnTo>
                    <a:pt x="0" y="610273"/>
                  </a:lnTo>
                  <a:close/>
                </a:path>
              </a:pathLst>
            </a:custGeom>
            <a:solidFill>
              <a:srgbClr val="C7E0F0"/>
            </a:solidFill>
          </p:spPr>
        </p:sp>
        <p:sp>
          <p:nvSpPr>
            <p:cNvPr id="7" name="TextBox 7"/>
            <p:cNvSpPr txBox="1"/>
            <p:nvPr/>
          </p:nvSpPr>
          <p:spPr>
            <a:xfrm>
              <a:off x="0" y="-38100"/>
              <a:ext cx="1256909" cy="648373"/>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1665773" y="6415198"/>
            <a:ext cx="5867400" cy="3224192"/>
            <a:chOff x="0" y="0"/>
            <a:chExt cx="1256909" cy="610273"/>
          </a:xfrm>
        </p:grpSpPr>
        <p:sp>
          <p:nvSpPr>
            <p:cNvPr id="12" name="Freeform 12"/>
            <p:cNvSpPr/>
            <p:nvPr/>
          </p:nvSpPr>
          <p:spPr>
            <a:xfrm>
              <a:off x="0" y="0"/>
              <a:ext cx="1256909" cy="610273"/>
            </a:xfrm>
            <a:custGeom>
              <a:avLst/>
              <a:gdLst/>
              <a:ahLst/>
              <a:cxnLst/>
              <a:rect l="l" t="t" r="r" b="b"/>
              <a:pathLst>
                <a:path w="1256909" h="610273">
                  <a:moveTo>
                    <a:pt x="0" y="0"/>
                  </a:moveTo>
                  <a:lnTo>
                    <a:pt x="1256909" y="0"/>
                  </a:lnTo>
                  <a:lnTo>
                    <a:pt x="1256909" y="610273"/>
                  </a:lnTo>
                  <a:lnTo>
                    <a:pt x="0" y="610273"/>
                  </a:lnTo>
                  <a:close/>
                </a:path>
              </a:pathLst>
            </a:custGeom>
            <a:solidFill>
              <a:srgbClr val="C7E0F0"/>
            </a:solidFill>
          </p:spPr>
        </p:sp>
        <p:sp>
          <p:nvSpPr>
            <p:cNvPr id="13" name="TextBox 13"/>
            <p:cNvSpPr txBox="1"/>
            <p:nvPr/>
          </p:nvSpPr>
          <p:spPr>
            <a:xfrm>
              <a:off x="0" y="-38100"/>
              <a:ext cx="1256909" cy="648373"/>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5073137" y="308233"/>
            <a:ext cx="2669749" cy="1815429"/>
          </a:xfrm>
          <a:custGeom>
            <a:avLst/>
            <a:gdLst/>
            <a:ahLst/>
            <a:cxnLst/>
            <a:rect l="l" t="t" r="r" b="b"/>
            <a:pathLst>
              <a:path w="2669749" h="1815429">
                <a:moveTo>
                  <a:pt x="0" y="0"/>
                </a:moveTo>
                <a:lnTo>
                  <a:pt x="2669749" y="0"/>
                </a:lnTo>
                <a:lnTo>
                  <a:pt x="2669749" y="1815429"/>
                </a:lnTo>
                <a:lnTo>
                  <a:pt x="0" y="1815429"/>
                </a:lnTo>
                <a:lnTo>
                  <a:pt x="0" y="0"/>
                </a:lnTo>
                <a:close/>
              </a:path>
            </a:pathLst>
          </a:custGeom>
          <a:blipFill>
            <a:blip r:embed="rId2"/>
            <a:stretch>
              <a:fillRect/>
            </a:stretch>
          </a:blipFill>
        </p:spPr>
      </p:sp>
      <p:sp>
        <p:nvSpPr>
          <p:cNvPr id="15" name="TextBox 15"/>
          <p:cNvSpPr txBox="1"/>
          <p:nvPr/>
        </p:nvSpPr>
        <p:spPr>
          <a:xfrm>
            <a:off x="2047473" y="478217"/>
            <a:ext cx="12735327" cy="1454501"/>
          </a:xfrm>
          <a:prstGeom prst="rect">
            <a:avLst/>
          </a:prstGeom>
        </p:spPr>
        <p:txBody>
          <a:bodyPr wrap="square" lIns="0" tIns="0" rIns="0" bIns="0" rtlCol="0" anchor="t">
            <a:spAutoFit/>
          </a:bodyPr>
          <a:lstStyle/>
          <a:p>
            <a:pPr algn="ctr">
              <a:lnSpc>
                <a:spcPts val="11989"/>
              </a:lnSpc>
            </a:pPr>
            <a:r>
              <a:rPr lang="en-US" sz="8563" dirty="0">
                <a:solidFill>
                  <a:srgbClr val="5A64AB"/>
                </a:solidFill>
                <a:latin typeface="Jingleberry"/>
                <a:ea typeface="Jingleberry"/>
                <a:cs typeface="Jingleberry"/>
                <a:sym typeface="Jingleberry"/>
              </a:rPr>
              <a:t>Children's Mental Health Week</a:t>
            </a:r>
          </a:p>
        </p:txBody>
      </p:sp>
      <p:sp>
        <p:nvSpPr>
          <p:cNvPr id="18" name="Freeform 18"/>
          <p:cNvSpPr/>
          <p:nvPr/>
        </p:nvSpPr>
        <p:spPr>
          <a:xfrm>
            <a:off x="551845" y="1182056"/>
            <a:ext cx="1073795" cy="1133293"/>
          </a:xfrm>
          <a:custGeom>
            <a:avLst/>
            <a:gdLst/>
            <a:ahLst/>
            <a:cxnLst/>
            <a:rect l="l" t="t" r="r" b="b"/>
            <a:pathLst>
              <a:path w="1073795" h="1133293">
                <a:moveTo>
                  <a:pt x="0" y="0"/>
                </a:moveTo>
                <a:lnTo>
                  <a:pt x="1073795" y="0"/>
                </a:lnTo>
                <a:lnTo>
                  <a:pt x="1073795" y="1133294"/>
                </a:lnTo>
                <a:lnTo>
                  <a:pt x="0" y="11332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1" name="Freeform 21"/>
          <p:cNvSpPr/>
          <p:nvPr/>
        </p:nvSpPr>
        <p:spPr>
          <a:xfrm>
            <a:off x="1460546" y="7377387"/>
            <a:ext cx="1587454" cy="1347513"/>
          </a:xfrm>
          <a:custGeom>
            <a:avLst/>
            <a:gdLst/>
            <a:ahLst/>
            <a:cxnLst/>
            <a:rect l="l" t="t" r="r" b="b"/>
            <a:pathLst>
              <a:path w="1041308" h="1098523">
                <a:moveTo>
                  <a:pt x="0" y="0"/>
                </a:moveTo>
                <a:lnTo>
                  <a:pt x="1041308" y="0"/>
                </a:lnTo>
                <a:lnTo>
                  <a:pt x="1041308" y="1098522"/>
                </a:lnTo>
                <a:lnTo>
                  <a:pt x="0" y="109852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4" name="Freeform 24"/>
          <p:cNvSpPr/>
          <p:nvPr/>
        </p:nvSpPr>
        <p:spPr>
          <a:xfrm>
            <a:off x="16687799" y="2603499"/>
            <a:ext cx="1083911" cy="1052749"/>
          </a:xfrm>
          <a:custGeom>
            <a:avLst/>
            <a:gdLst/>
            <a:ahLst/>
            <a:cxnLst/>
            <a:rect l="l" t="t" r="r" b="b"/>
            <a:pathLst>
              <a:path w="1083911" h="1052749">
                <a:moveTo>
                  <a:pt x="0" y="0"/>
                </a:moveTo>
                <a:lnTo>
                  <a:pt x="1083911" y="0"/>
                </a:lnTo>
                <a:lnTo>
                  <a:pt x="1083911" y="1052749"/>
                </a:lnTo>
                <a:lnTo>
                  <a:pt x="0" y="10527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7" name="TextBox 26">
            <a:extLst>
              <a:ext uri="{FF2B5EF4-FFF2-40B4-BE49-F238E27FC236}">
                <a16:creationId xmlns:a16="http://schemas.microsoft.com/office/drawing/2014/main" id="{DA4A733F-B758-4B59-BF16-5BF4C632EC1D}"/>
              </a:ext>
            </a:extLst>
          </p:cNvPr>
          <p:cNvSpPr txBox="1"/>
          <p:nvPr/>
        </p:nvSpPr>
        <p:spPr>
          <a:xfrm>
            <a:off x="4788570" y="2937323"/>
            <a:ext cx="5503824" cy="6955750"/>
          </a:xfrm>
          <a:prstGeom prst="rect">
            <a:avLst/>
          </a:prstGeom>
          <a:noFill/>
        </p:spPr>
        <p:txBody>
          <a:bodyPr wrap="square" rtlCol="0">
            <a:spAutoFit/>
          </a:bodyPr>
          <a:lstStyle/>
          <a:p>
            <a:r>
              <a:rPr lang="en-US" sz="1600" dirty="0">
                <a:latin typeface="XCCW Joined 16a" panose="03050602040000000000" pitchFamily="66" charset="0"/>
              </a:rPr>
              <a:t>Ruby’s worry</a:t>
            </a:r>
          </a:p>
          <a:p>
            <a:endParaRPr lang="en-US" sz="1600" dirty="0">
              <a:latin typeface="XCCW Joined 16a" panose="03050602040000000000" pitchFamily="66" charset="0"/>
            </a:endParaRPr>
          </a:p>
          <a:p>
            <a:r>
              <a:rPr lang="en-GB" sz="1600" dirty="0">
                <a:latin typeface="XCCW Joined 16a" panose="03050602040000000000" pitchFamily="66" charset="0"/>
              </a:rPr>
              <a:t>Ruby is a happy, confident little girl who enjoys doing all the things children love—playing, exploring, and spending time with friends. One day she notices a small worry following her around. At first it’s tiny, but the more Ruby thinks about it and keeps it to herself, the bigger it grows. Soon the worry begins to get in the way of the things she enjoys.</a:t>
            </a:r>
          </a:p>
          <a:p>
            <a:r>
              <a:rPr lang="en-GB" sz="1600" dirty="0">
                <a:latin typeface="XCCW Joined 16a" panose="03050602040000000000" pitchFamily="66" charset="0"/>
              </a:rPr>
              <a:t>Eventually, Ruby notices another child with a worry too. When they start talking, something important happens: their worries shrink. Ruby learns that sharing how we feel can help lighten the weight of our worries.</a:t>
            </a:r>
          </a:p>
          <a:p>
            <a:endParaRPr lang="en-GB" sz="1600" dirty="0">
              <a:latin typeface="XCCW Joined 16a" panose="03050602040000000000" pitchFamily="66" charset="0"/>
            </a:endParaRPr>
          </a:p>
          <a:p>
            <a:r>
              <a:rPr lang="en-GB" sz="1600" dirty="0">
                <a:latin typeface="XCCW Joined 16a" panose="03050602040000000000" pitchFamily="66" charset="0"/>
              </a:rPr>
              <a:t>What the children could take from this wonderful story</a:t>
            </a:r>
          </a:p>
          <a:p>
            <a:endParaRPr lang="en-GB" sz="1600" dirty="0">
              <a:latin typeface="XCCW Joined 16a" panose="03050602040000000000" pitchFamily="66"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XCCW Joined 16a" panose="03050602040000000000" pitchFamily="66" charset="0"/>
              </a:rPr>
              <a:t>Everyone has worries sometimes.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XCCW Joined 16a" panose="03050602040000000000" pitchFamily="66" charset="0"/>
              </a:rPr>
              <a:t>Worries can grow if we keep them inside.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0" i="0" u="none" strike="noStrike" cap="none" normalizeH="0" baseline="0" dirty="0">
                <a:ln>
                  <a:noFill/>
                </a:ln>
                <a:solidFill>
                  <a:schemeClr val="tx1"/>
                </a:solidFill>
                <a:effectLst/>
                <a:latin typeface="XCCW Joined 16a" panose="03050602040000000000" pitchFamily="66" charset="0"/>
              </a:rPr>
              <a:t>Talking to someone we trust can help us feel better.</a:t>
            </a:r>
          </a:p>
          <a:p>
            <a:r>
              <a:rPr lang="en-GB" sz="1600" dirty="0">
                <a:latin typeface="XCCW Joined 16a" panose="03050602040000000000" pitchFamily="66" charset="0"/>
              </a:rPr>
              <a:t> </a:t>
            </a:r>
          </a:p>
          <a:p>
            <a:endParaRPr lang="en-GB" sz="1600" dirty="0">
              <a:latin typeface="XCCW Joined 16a" panose="03050602040000000000" pitchFamily="66" charset="0"/>
            </a:endParaRPr>
          </a:p>
          <a:p>
            <a:r>
              <a:rPr lang="en-US" sz="1400" dirty="0">
                <a:latin typeface="XCCW Joined 16a" panose="03050602040000000000" pitchFamily="66" charset="0"/>
              </a:rPr>
              <a:t> </a:t>
            </a:r>
            <a:endParaRPr lang="en-GB" sz="1400" dirty="0">
              <a:latin typeface="XCCW Joined 16a" panose="03050602040000000000" pitchFamily="66" charset="0"/>
            </a:endParaRPr>
          </a:p>
        </p:txBody>
      </p:sp>
      <p:sp>
        <p:nvSpPr>
          <p:cNvPr id="30" name="TextBox 29">
            <a:extLst>
              <a:ext uri="{FF2B5EF4-FFF2-40B4-BE49-F238E27FC236}">
                <a16:creationId xmlns:a16="http://schemas.microsoft.com/office/drawing/2014/main" id="{E3850E15-E8A8-436A-9990-0F0C3599EB6A}"/>
              </a:ext>
            </a:extLst>
          </p:cNvPr>
          <p:cNvSpPr txBox="1"/>
          <p:nvPr/>
        </p:nvSpPr>
        <p:spPr>
          <a:xfrm>
            <a:off x="11981756" y="7011631"/>
            <a:ext cx="5503824" cy="2031325"/>
          </a:xfrm>
          <a:prstGeom prst="rect">
            <a:avLst/>
          </a:prstGeom>
          <a:noFill/>
        </p:spPr>
        <p:txBody>
          <a:bodyPr wrap="square" rtlCol="0">
            <a:spAutoFit/>
          </a:bodyPr>
          <a:lstStyle/>
          <a:p>
            <a:r>
              <a:rPr lang="en-US" sz="1600" dirty="0">
                <a:latin typeface="XCCW Joined 16a" panose="03050602040000000000" pitchFamily="66" charset="0"/>
              </a:rPr>
              <a:t>            Dress to Express</a:t>
            </a:r>
          </a:p>
          <a:p>
            <a:endParaRPr lang="en-US" sz="1600" dirty="0">
              <a:latin typeface="XCCW Joined 16a" panose="03050602040000000000" pitchFamily="66" charset="0"/>
            </a:endParaRPr>
          </a:p>
          <a:p>
            <a:r>
              <a:rPr lang="en-US" sz="1600" dirty="0">
                <a:latin typeface="XCCW Joined 16a" panose="03050602040000000000" pitchFamily="66" charset="0"/>
              </a:rPr>
              <a:t>The children had the a lovely day for Day to Express. It was like a beautiful rainbow in the Kingfishers classroom and everyone was in great spirits. </a:t>
            </a:r>
            <a:endParaRPr lang="en-GB" sz="1600" dirty="0">
              <a:latin typeface="XCCW Joined 16a" panose="03050602040000000000" pitchFamily="66" charset="0"/>
            </a:endParaRPr>
          </a:p>
          <a:p>
            <a:endParaRPr lang="en-GB" sz="1600" dirty="0">
              <a:latin typeface="XCCW Joined 16a" panose="03050602040000000000" pitchFamily="66" charset="0"/>
            </a:endParaRPr>
          </a:p>
          <a:p>
            <a:r>
              <a:rPr lang="en-US" sz="1400" dirty="0">
                <a:latin typeface="XCCW Joined 16a" panose="03050602040000000000" pitchFamily="66" charset="0"/>
              </a:rPr>
              <a:t> </a:t>
            </a:r>
            <a:endParaRPr lang="en-GB" sz="1400" dirty="0">
              <a:latin typeface="XCCW Joined 16a" panose="03050602040000000000" pitchFamily="66" charset="0"/>
            </a:endParaRPr>
          </a:p>
        </p:txBody>
      </p:sp>
      <p:pic>
        <p:nvPicPr>
          <p:cNvPr id="32" name="Picture 31">
            <a:extLst>
              <a:ext uri="{FF2B5EF4-FFF2-40B4-BE49-F238E27FC236}">
                <a16:creationId xmlns:a16="http://schemas.microsoft.com/office/drawing/2014/main" id="{2656D9A5-2A37-4C04-9AC8-62F54885A41C}"/>
              </a:ext>
            </a:extLst>
          </p:cNvPr>
          <p:cNvPicPr>
            <a:picLocks noChangeAspect="1"/>
          </p:cNvPicPr>
          <p:nvPr/>
        </p:nvPicPr>
        <p:blipFill>
          <a:blip r:embed="rId9"/>
          <a:stretch>
            <a:fillRect/>
          </a:stretch>
        </p:blipFill>
        <p:spPr>
          <a:xfrm>
            <a:off x="11898668" y="3065531"/>
            <a:ext cx="4789131" cy="2923702"/>
          </a:xfrm>
          <a:prstGeom prst="rect">
            <a:avLst/>
          </a:prstGeom>
        </p:spPr>
      </p:pic>
      <p:pic>
        <p:nvPicPr>
          <p:cNvPr id="1026" name="Picture 2" descr="Big Bright Feelings Book ...">
            <a:extLst>
              <a:ext uri="{FF2B5EF4-FFF2-40B4-BE49-F238E27FC236}">
                <a16:creationId xmlns:a16="http://schemas.microsoft.com/office/drawing/2014/main" id="{7FEC1D63-1363-4A6F-A0F6-AE642C81D6E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2254" y="3279305"/>
            <a:ext cx="3000815" cy="38151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5" name="AutoShape 5"/>
          <p:cNvSpPr/>
          <p:nvPr/>
        </p:nvSpPr>
        <p:spPr>
          <a:xfrm flipV="1">
            <a:off x="17430497" y="0"/>
            <a:ext cx="0" cy="10287000"/>
          </a:xfrm>
          <a:prstGeom prst="line">
            <a:avLst/>
          </a:prstGeom>
          <a:ln w="38100" cap="flat">
            <a:solidFill>
              <a:srgbClr val="BEE5C6"/>
            </a:solidFill>
            <a:prstDash val="solid"/>
            <a:headEnd type="none" w="sm" len="sm"/>
            <a:tailEnd type="none" w="sm" len="sm"/>
          </a:ln>
        </p:spPr>
      </p:sp>
      <p:sp>
        <p:nvSpPr>
          <p:cNvPr id="6" name="TextBox 6"/>
          <p:cNvSpPr txBox="1"/>
          <p:nvPr/>
        </p:nvSpPr>
        <p:spPr>
          <a:xfrm>
            <a:off x="2165071" y="583611"/>
            <a:ext cx="13893700" cy="1008394"/>
          </a:xfrm>
          <a:prstGeom prst="rect">
            <a:avLst/>
          </a:prstGeom>
        </p:spPr>
        <p:txBody>
          <a:bodyPr lIns="0" tIns="0" rIns="0" bIns="0" rtlCol="0" anchor="t">
            <a:spAutoFit/>
          </a:bodyPr>
          <a:lstStyle/>
          <a:p>
            <a:pPr algn="ctr">
              <a:lnSpc>
                <a:spcPts val="7360"/>
              </a:lnSpc>
            </a:pPr>
            <a:r>
              <a:rPr lang="en-US" sz="8000" dirty="0">
                <a:solidFill>
                  <a:srgbClr val="42210B"/>
                </a:solidFill>
                <a:latin typeface="Loubag"/>
                <a:ea typeface="Loubag"/>
                <a:cs typeface="Loubag"/>
                <a:sym typeface="Loubag"/>
              </a:rPr>
              <a:t>Book in a box  </a:t>
            </a:r>
          </a:p>
        </p:txBody>
      </p:sp>
      <p:grpSp>
        <p:nvGrpSpPr>
          <p:cNvPr id="23" name="Group 23"/>
          <p:cNvGrpSpPr/>
          <p:nvPr/>
        </p:nvGrpSpPr>
        <p:grpSpPr>
          <a:xfrm>
            <a:off x="7563684" y="1452245"/>
            <a:ext cx="4973981" cy="6138520"/>
            <a:chOff x="0" y="0"/>
            <a:chExt cx="1269240" cy="1266403"/>
          </a:xfrm>
        </p:grpSpPr>
        <p:sp>
          <p:nvSpPr>
            <p:cNvPr id="24" name="Freeform 24"/>
            <p:cNvSpPr/>
            <p:nvPr/>
          </p:nvSpPr>
          <p:spPr>
            <a:xfrm>
              <a:off x="0" y="0"/>
              <a:ext cx="1269240" cy="1266403"/>
            </a:xfrm>
            <a:custGeom>
              <a:avLst/>
              <a:gdLst/>
              <a:ahLst/>
              <a:cxnLst/>
              <a:rect l="l" t="t" r="r" b="b"/>
              <a:pathLst>
                <a:path w="1269240" h="1266403">
                  <a:moveTo>
                    <a:pt x="0" y="0"/>
                  </a:moveTo>
                  <a:lnTo>
                    <a:pt x="1269240" y="0"/>
                  </a:lnTo>
                  <a:lnTo>
                    <a:pt x="1269240" y="1266403"/>
                  </a:lnTo>
                  <a:lnTo>
                    <a:pt x="0" y="1266403"/>
                  </a:lnTo>
                  <a:close/>
                </a:path>
              </a:pathLst>
            </a:custGeom>
            <a:solidFill>
              <a:srgbClr val="F0F7F4"/>
            </a:solidFill>
            <a:ln w="38100" cap="sq">
              <a:solidFill>
                <a:srgbClr val="557A5D"/>
              </a:solidFill>
              <a:prstDash val="solid"/>
              <a:miter/>
            </a:ln>
          </p:spPr>
        </p:sp>
        <p:sp>
          <p:nvSpPr>
            <p:cNvPr id="25" name="TextBox 25"/>
            <p:cNvSpPr txBox="1"/>
            <p:nvPr/>
          </p:nvSpPr>
          <p:spPr>
            <a:xfrm>
              <a:off x="0" y="-28575"/>
              <a:ext cx="1269240" cy="1294978"/>
            </a:xfrm>
            <a:prstGeom prst="rect">
              <a:avLst/>
            </a:prstGeom>
          </p:spPr>
          <p:txBody>
            <a:bodyPr lIns="50800" tIns="50800" rIns="50800" bIns="50800" rtlCol="0" anchor="ctr"/>
            <a:lstStyle/>
            <a:p>
              <a:pPr algn="ctr">
                <a:lnSpc>
                  <a:spcPts val="2034"/>
                </a:lnSpc>
              </a:pPr>
              <a:endParaRPr/>
            </a:p>
          </p:txBody>
        </p:sp>
      </p:grpSp>
      <p:sp>
        <p:nvSpPr>
          <p:cNvPr id="30" name="TextBox 30"/>
          <p:cNvSpPr txBox="1"/>
          <p:nvPr/>
        </p:nvSpPr>
        <p:spPr>
          <a:xfrm>
            <a:off x="7820963" y="1604852"/>
            <a:ext cx="4466732" cy="5791970"/>
          </a:xfrm>
          <a:prstGeom prst="rect">
            <a:avLst/>
          </a:prstGeom>
        </p:spPr>
        <p:txBody>
          <a:bodyPr wrap="square" lIns="0" tIns="0" rIns="0" bIns="0" rtlCol="0" anchor="t">
            <a:spAutoFit/>
          </a:bodyPr>
          <a:lstStyle/>
          <a:p>
            <a:pPr algn="ctr">
              <a:lnSpc>
                <a:spcPts val="3499"/>
              </a:lnSpc>
            </a:pPr>
            <a:r>
              <a:rPr lang="en-US" dirty="0">
                <a:latin typeface="XCCW Joined 16a" panose="03050602040000000000" pitchFamily="66" charset="0"/>
              </a:rPr>
              <a:t>I was blown away with the ‘Book in the Box’ entries this year. You could tell how much effort and time had been put into each and everyone and the children really enjoyed sharing their amazing creations with the class during a ‘show and tell’ session. The children were so complimentary and supportive of each other. Miss Brown had her work cut out for her during judging. </a:t>
            </a:r>
            <a:endParaRPr lang="en-US" sz="2499" dirty="0">
              <a:solidFill>
                <a:srgbClr val="2E1707"/>
              </a:solidFill>
              <a:latin typeface="XCCW Joined 16a" panose="03050602040000000000" pitchFamily="66" charset="0"/>
              <a:ea typeface="Poppins"/>
              <a:cs typeface="Poppins"/>
              <a:sym typeface="Poppins"/>
            </a:endParaRPr>
          </a:p>
        </p:txBody>
      </p:sp>
      <p:sp>
        <p:nvSpPr>
          <p:cNvPr id="31" name="Freeform 31"/>
          <p:cNvSpPr/>
          <p:nvPr/>
        </p:nvSpPr>
        <p:spPr>
          <a:xfrm>
            <a:off x="15614023" y="7134439"/>
            <a:ext cx="2564378" cy="2324384"/>
          </a:xfrm>
          <a:custGeom>
            <a:avLst/>
            <a:gdLst/>
            <a:ahLst/>
            <a:cxnLst/>
            <a:rect l="l" t="t" r="r" b="b"/>
            <a:pathLst>
              <a:path w="2564378" h="2324384">
                <a:moveTo>
                  <a:pt x="0" y="0"/>
                </a:moveTo>
                <a:lnTo>
                  <a:pt x="2564378" y="0"/>
                </a:lnTo>
                <a:lnTo>
                  <a:pt x="2564378" y="2324384"/>
                </a:lnTo>
                <a:lnTo>
                  <a:pt x="0" y="232438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4" name="Freeform 34"/>
          <p:cNvSpPr/>
          <p:nvPr/>
        </p:nvSpPr>
        <p:spPr>
          <a:xfrm>
            <a:off x="16532633" y="5740395"/>
            <a:ext cx="1344341" cy="1329676"/>
          </a:xfrm>
          <a:custGeom>
            <a:avLst/>
            <a:gdLst/>
            <a:ahLst/>
            <a:cxnLst/>
            <a:rect l="l" t="t" r="r" b="b"/>
            <a:pathLst>
              <a:path w="1344341" h="1329676">
                <a:moveTo>
                  <a:pt x="0" y="0"/>
                </a:moveTo>
                <a:lnTo>
                  <a:pt x="1344341" y="0"/>
                </a:lnTo>
                <a:lnTo>
                  <a:pt x="1344341" y="1329676"/>
                </a:lnTo>
                <a:lnTo>
                  <a:pt x="0" y="1329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5" name="Freeform 35"/>
          <p:cNvSpPr/>
          <p:nvPr/>
        </p:nvSpPr>
        <p:spPr>
          <a:xfrm>
            <a:off x="16600578" y="4217014"/>
            <a:ext cx="1344341" cy="1329676"/>
          </a:xfrm>
          <a:custGeom>
            <a:avLst/>
            <a:gdLst/>
            <a:ahLst/>
            <a:cxnLst/>
            <a:rect l="l" t="t" r="r" b="b"/>
            <a:pathLst>
              <a:path w="1344341" h="1329676">
                <a:moveTo>
                  <a:pt x="0" y="0"/>
                </a:moveTo>
                <a:lnTo>
                  <a:pt x="1344342" y="0"/>
                </a:lnTo>
                <a:lnTo>
                  <a:pt x="1344342" y="1329675"/>
                </a:lnTo>
                <a:lnTo>
                  <a:pt x="0" y="13296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pic>
        <p:nvPicPr>
          <p:cNvPr id="36" name="Picture 35">
            <a:extLst>
              <a:ext uri="{FF2B5EF4-FFF2-40B4-BE49-F238E27FC236}">
                <a16:creationId xmlns:a16="http://schemas.microsoft.com/office/drawing/2014/main" id="{7DF19902-F5B9-4CCD-8FC8-AB7346657E63}"/>
              </a:ext>
            </a:extLst>
          </p:cNvPr>
          <p:cNvPicPr/>
          <p:nvPr/>
        </p:nvPicPr>
        <p:blipFill rotWithShape="1">
          <a:blip r:embed="rId6" cstate="print">
            <a:extLst>
              <a:ext uri="{28A0092B-C50C-407E-A947-70E740481C1C}">
                <a14:useLocalDpi xmlns:a14="http://schemas.microsoft.com/office/drawing/2010/main" val="0"/>
              </a:ext>
            </a:extLst>
          </a:blip>
          <a:srcRect l="6126" t="18095" r="4723"/>
          <a:stretch/>
        </p:blipFill>
        <p:spPr bwMode="auto">
          <a:xfrm>
            <a:off x="541336" y="193211"/>
            <a:ext cx="4232774" cy="2797458"/>
          </a:xfrm>
          <a:prstGeom prst="rect">
            <a:avLst/>
          </a:prstGeom>
          <a:noFill/>
          <a:ln>
            <a:noFill/>
          </a:ln>
        </p:spPr>
      </p:pic>
      <p:pic>
        <p:nvPicPr>
          <p:cNvPr id="37" name="Picture 36">
            <a:extLst>
              <a:ext uri="{FF2B5EF4-FFF2-40B4-BE49-F238E27FC236}">
                <a16:creationId xmlns:a16="http://schemas.microsoft.com/office/drawing/2014/main" id="{FF1FC1C6-6EF6-4718-A1A2-33122151FDEB}"/>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rot="5400000">
            <a:off x="3720011" y="3847931"/>
            <a:ext cx="3576454" cy="3320348"/>
          </a:xfrm>
          <a:prstGeom prst="rect">
            <a:avLst/>
          </a:prstGeom>
          <a:noFill/>
          <a:ln>
            <a:noFill/>
          </a:ln>
        </p:spPr>
      </p:pic>
      <p:pic>
        <p:nvPicPr>
          <p:cNvPr id="38" name="Picture 37">
            <a:extLst>
              <a:ext uri="{FF2B5EF4-FFF2-40B4-BE49-F238E27FC236}">
                <a16:creationId xmlns:a16="http://schemas.microsoft.com/office/drawing/2014/main" id="{FA65FF37-2B26-4CB8-988B-7F0AA1DC1803}"/>
              </a:ext>
            </a:extLst>
          </p:cNvPr>
          <p:cNvPicPr>
            <a:picLocks noChangeAspect="1"/>
          </p:cNvPicPr>
          <p:nvPr/>
        </p:nvPicPr>
        <p:blipFill rotWithShape="1">
          <a:blip r:embed="rId8"/>
          <a:srcRect b="12769"/>
          <a:stretch/>
        </p:blipFill>
        <p:spPr>
          <a:xfrm>
            <a:off x="343081" y="3244079"/>
            <a:ext cx="3063421" cy="3562996"/>
          </a:xfrm>
          <a:prstGeom prst="rect">
            <a:avLst/>
          </a:prstGeom>
        </p:spPr>
      </p:pic>
      <p:pic>
        <p:nvPicPr>
          <p:cNvPr id="39" name="Picture 38">
            <a:extLst>
              <a:ext uri="{FF2B5EF4-FFF2-40B4-BE49-F238E27FC236}">
                <a16:creationId xmlns:a16="http://schemas.microsoft.com/office/drawing/2014/main" id="{1C87E0C2-D38E-4079-B44E-5A89F29224F4}"/>
              </a:ext>
            </a:extLst>
          </p:cNvPr>
          <p:cNvPicPr/>
          <p:nvPr/>
        </p:nvPicPr>
        <p:blipFill rotWithShape="1">
          <a:blip r:embed="rId9" cstate="print">
            <a:extLst>
              <a:ext uri="{28A0092B-C50C-407E-A947-70E740481C1C}">
                <a14:useLocalDpi xmlns:a14="http://schemas.microsoft.com/office/drawing/2010/main" val="0"/>
              </a:ext>
            </a:extLst>
          </a:blip>
          <a:srcRect r="12774"/>
          <a:stretch/>
        </p:blipFill>
        <p:spPr bwMode="auto">
          <a:xfrm rot="5400000">
            <a:off x="13423289" y="168258"/>
            <a:ext cx="3958941" cy="3622426"/>
          </a:xfrm>
          <a:prstGeom prst="rect">
            <a:avLst/>
          </a:prstGeom>
          <a:noFill/>
          <a:ln>
            <a:noFill/>
          </a:ln>
        </p:spPr>
      </p:pic>
      <p:pic>
        <p:nvPicPr>
          <p:cNvPr id="40" name="Picture 39">
            <a:extLst>
              <a:ext uri="{FF2B5EF4-FFF2-40B4-BE49-F238E27FC236}">
                <a16:creationId xmlns:a16="http://schemas.microsoft.com/office/drawing/2014/main" id="{1BC49160-F825-4696-933F-F12FEC95124B}"/>
              </a:ext>
            </a:extLst>
          </p:cNvPr>
          <p:cNvPicPr/>
          <p:nvPr/>
        </p:nvPicPr>
        <p:blipFill rotWithShape="1">
          <a:blip r:embed="rId10" cstate="print">
            <a:extLst>
              <a:ext uri="{28A0092B-C50C-407E-A947-70E740481C1C}">
                <a14:useLocalDpi xmlns:a14="http://schemas.microsoft.com/office/drawing/2010/main" val="0"/>
              </a:ext>
            </a:extLst>
          </a:blip>
          <a:srcRect l="15746" t="18964" r="10522" b="2676"/>
          <a:stretch/>
        </p:blipFill>
        <p:spPr bwMode="auto">
          <a:xfrm rot="5400000">
            <a:off x="12471062" y="4354084"/>
            <a:ext cx="3676335" cy="2943401"/>
          </a:xfrm>
          <a:prstGeom prst="rect">
            <a:avLst/>
          </a:prstGeom>
          <a:noFill/>
          <a:ln>
            <a:noFill/>
          </a:ln>
        </p:spPr>
      </p:pic>
      <p:pic>
        <p:nvPicPr>
          <p:cNvPr id="41" name="Picture 40">
            <a:extLst>
              <a:ext uri="{FF2B5EF4-FFF2-40B4-BE49-F238E27FC236}">
                <a16:creationId xmlns:a16="http://schemas.microsoft.com/office/drawing/2014/main" id="{C570F805-D0BB-4F00-80C0-3CB695097DEE}"/>
              </a:ext>
            </a:extLst>
          </p:cNvPr>
          <p:cNvPicPr/>
          <p:nvPr/>
        </p:nvPicPr>
        <p:blipFill rotWithShape="1">
          <a:blip r:embed="rId11" cstate="print">
            <a:extLst>
              <a:ext uri="{28A0092B-C50C-407E-A947-70E740481C1C}">
                <a14:useLocalDpi xmlns:a14="http://schemas.microsoft.com/office/drawing/2010/main" val="0"/>
              </a:ext>
            </a:extLst>
          </a:blip>
          <a:srcRect l="17672" r="8476"/>
          <a:stretch/>
        </p:blipFill>
        <p:spPr bwMode="auto">
          <a:xfrm>
            <a:off x="379164" y="6938136"/>
            <a:ext cx="2990561" cy="3005964"/>
          </a:xfrm>
          <a:prstGeom prst="rect">
            <a:avLst/>
          </a:prstGeom>
          <a:noFill/>
          <a:ln>
            <a:noFill/>
          </a:ln>
        </p:spPr>
      </p:pic>
      <p:pic>
        <p:nvPicPr>
          <p:cNvPr id="42" name="Picture 41">
            <a:extLst>
              <a:ext uri="{FF2B5EF4-FFF2-40B4-BE49-F238E27FC236}">
                <a16:creationId xmlns:a16="http://schemas.microsoft.com/office/drawing/2014/main" id="{DEB24EDE-228D-435B-A9FD-DB643E444E38}"/>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650444" y="7376877"/>
            <a:ext cx="3579453" cy="2567223"/>
          </a:xfrm>
          <a:prstGeom prst="rect">
            <a:avLst/>
          </a:prstGeom>
          <a:noFill/>
          <a:ln>
            <a:noFill/>
          </a:ln>
        </p:spPr>
      </p:pic>
      <p:pic>
        <p:nvPicPr>
          <p:cNvPr id="43" name="Picture 42">
            <a:extLst>
              <a:ext uri="{FF2B5EF4-FFF2-40B4-BE49-F238E27FC236}">
                <a16:creationId xmlns:a16="http://schemas.microsoft.com/office/drawing/2014/main" id="{86BC91C1-B137-4A1F-B83D-3308476B59DA}"/>
              </a:ext>
            </a:extLst>
          </p:cNvPr>
          <p:cNvPicPr/>
          <p:nvPr/>
        </p:nvPicPr>
        <p:blipFill rotWithShape="1">
          <a:blip r:embed="rId13" cstate="print">
            <a:extLst>
              <a:ext uri="{28A0092B-C50C-407E-A947-70E740481C1C}">
                <a14:useLocalDpi xmlns:a14="http://schemas.microsoft.com/office/drawing/2010/main" val="0"/>
              </a:ext>
            </a:extLst>
          </a:blip>
          <a:srcRect l="11034" t="21640" r="7456"/>
          <a:stretch/>
        </p:blipFill>
        <p:spPr bwMode="auto">
          <a:xfrm>
            <a:off x="12372721" y="7893538"/>
            <a:ext cx="2873156" cy="2050562"/>
          </a:xfrm>
          <a:prstGeom prst="rect">
            <a:avLst/>
          </a:prstGeom>
          <a:noFill/>
          <a:ln>
            <a:noFill/>
          </a:ln>
        </p:spPr>
      </p:pic>
      <p:pic>
        <p:nvPicPr>
          <p:cNvPr id="44" name="Picture 43">
            <a:extLst>
              <a:ext uri="{FF2B5EF4-FFF2-40B4-BE49-F238E27FC236}">
                <a16:creationId xmlns:a16="http://schemas.microsoft.com/office/drawing/2014/main" id="{EAD6BDFE-4585-4B50-A6C7-C8B7A0665CD8}"/>
              </a:ext>
            </a:extLst>
          </p:cNvPr>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5400000">
            <a:off x="5058107" y="1208630"/>
            <a:ext cx="2179955" cy="2493556"/>
          </a:xfrm>
          <a:prstGeom prst="rect">
            <a:avLst/>
          </a:prstGeom>
          <a:noFill/>
          <a:ln>
            <a:noFill/>
          </a:ln>
        </p:spPr>
      </p:pic>
      <p:pic>
        <p:nvPicPr>
          <p:cNvPr id="45" name="Picture 44">
            <a:extLst>
              <a:ext uri="{FF2B5EF4-FFF2-40B4-BE49-F238E27FC236}">
                <a16:creationId xmlns:a16="http://schemas.microsoft.com/office/drawing/2014/main" id="{7F7F77E3-56AF-4ADE-BEDB-0382E78A1180}"/>
              </a:ext>
            </a:extLst>
          </p:cNvPr>
          <p:cNvPicPr/>
          <p:nvPr/>
        </p:nvPicPr>
        <p:blipFill rotWithShape="1">
          <a:blip r:embed="rId15" cstate="print">
            <a:extLst>
              <a:ext uri="{28A0092B-C50C-407E-A947-70E740481C1C}">
                <a14:useLocalDpi xmlns:a14="http://schemas.microsoft.com/office/drawing/2010/main" val="0"/>
              </a:ext>
            </a:extLst>
          </a:blip>
          <a:srcRect l="16859" r="16990"/>
          <a:stretch/>
        </p:blipFill>
        <p:spPr bwMode="auto">
          <a:xfrm rot="5400000">
            <a:off x="8825816" y="7069678"/>
            <a:ext cx="2280151" cy="34686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grpSp>
        <p:nvGrpSpPr>
          <p:cNvPr id="8" name="Group 8"/>
          <p:cNvGrpSpPr/>
          <p:nvPr/>
        </p:nvGrpSpPr>
        <p:grpSpPr>
          <a:xfrm>
            <a:off x="9806688" y="2402898"/>
            <a:ext cx="7719312" cy="7223188"/>
            <a:chOff x="0" y="0"/>
            <a:chExt cx="1981758" cy="901148"/>
          </a:xfrm>
        </p:grpSpPr>
        <p:sp>
          <p:nvSpPr>
            <p:cNvPr id="9" name="Freeform 9"/>
            <p:cNvSpPr/>
            <p:nvPr/>
          </p:nvSpPr>
          <p:spPr>
            <a:xfrm>
              <a:off x="0" y="0"/>
              <a:ext cx="1981758" cy="901148"/>
            </a:xfrm>
            <a:custGeom>
              <a:avLst/>
              <a:gdLst/>
              <a:ahLst/>
              <a:cxnLst/>
              <a:rect l="l" t="t" r="r" b="b"/>
              <a:pathLst>
                <a:path w="1981758" h="901148">
                  <a:moveTo>
                    <a:pt x="0" y="0"/>
                  </a:moveTo>
                  <a:lnTo>
                    <a:pt x="1981758" y="0"/>
                  </a:lnTo>
                  <a:lnTo>
                    <a:pt x="1981758" y="901148"/>
                  </a:lnTo>
                  <a:lnTo>
                    <a:pt x="0" y="901148"/>
                  </a:lnTo>
                  <a:close/>
                </a:path>
              </a:pathLst>
            </a:custGeom>
            <a:solidFill>
              <a:srgbClr val="F0F7F4"/>
            </a:solidFill>
            <a:ln w="38100" cap="sq">
              <a:solidFill>
                <a:srgbClr val="557A5D"/>
              </a:solidFill>
              <a:prstDash val="solid"/>
              <a:miter/>
            </a:ln>
          </p:spPr>
        </p:sp>
        <p:sp>
          <p:nvSpPr>
            <p:cNvPr id="10" name="TextBox 10"/>
            <p:cNvSpPr txBox="1"/>
            <p:nvPr/>
          </p:nvSpPr>
          <p:spPr>
            <a:xfrm>
              <a:off x="0" y="-28575"/>
              <a:ext cx="1981758" cy="929723"/>
            </a:xfrm>
            <a:prstGeom prst="rect">
              <a:avLst/>
            </a:prstGeom>
          </p:spPr>
          <p:txBody>
            <a:bodyPr lIns="50800" tIns="50800" rIns="50800" bIns="50800" rtlCol="0" anchor="ctr"/>
            <a:lstStyle/>
            <a:p>
              <a:pPr algn="ctr">
                <a:lnSpc>
                  <a:spcPts val="2034"/>
                </a:lnSpc>
              </a:pPr>
              <a:endParaRPr/>
            </a:p>
          </p:txBody>
        </p:sp>
      </p:grpSp>
      <p:grpSp>
        <p:nvGrpSpPr>
          <p:cNvPr id="11" name="Group 11"/>
          <p:cNvGrpSpPr/>
          <p:nvPr/>
        </p:nvGrpSpPr>
        <p:grpSpPr>
          <a:xfrm>
            <a:off x="9628308" y="2241596"/>
            <a:ext cx="8050092" cy="946366"/>
            <a:chOff x="0" y="0"/>
            <a:chExt cx="2085009" cy="273888"/>
          </a:xfrm>
        </p:grpSpPr>
        <p:sp>
          <p:nvSpPr>
            <p:cNvPr id="12" name="Freeform 12"/>
            <p:cNvSpPr/>
            <p:nvPr/>
          </p:nvSpPr>
          <p:spPr>
            <a:xfrm>
              <a:off x="0" y="0"/>
              <a:ext cx="2085009" cy="273888"/>
            </a:xfrm>
            <a:custGeom>
              <a:avLst/>
              <a:gdLst/>
              <a:ahLst/>
              <a:cxnLst/>
              <a:rect l="l" t="t" r="r" b="b"/>
              <a:pathLst>
                <a:path w="2085009" h="273888">
                  <a:moveTo>
                    <a:pt x="0" y="0"/>
                  </a:moveTo>
                  <a:lnTo>
                    <a:pt x="2085009" y="0"/>
                  </a:lnTo>
                  <a:lnTo>
                    <a:pt x="2085009" y="273888"/>
                  </a:lnTo>
                  <a:lnTo>
                    <a:pt x="0" y="273888"/>
                  </a:lnTo>
                  <a:close/>
                </a:path>
              </a:pathLst>
            </a:custGeom>
            <a:solidFill>
              <a:srgbClr val="BEE5C6"/>
            </a:solidFill>
            <a:ln w="38100" cap="sq">
              <a:solidFill>
                <a:srgbClr val="557A5D"/>
              </a:solidFill>
              <a:prstDash val="solid"/>
              <a:miter/>
            </a:ln>
          </p:spPr>
        </p:sp>
        <p:sp>
          <p:nvSpPr>
            <p:cNvPr id="13" name="TextBox 13"/>
            <p:cNvSpPr txBox="1"/>
            <p:nvPr/>
          </p:nvSpPr>
          <p:spPr>
            <a:xfrm>
              <a:off x="0" y="-28575"/>
              <a:ext cx="2085009" cy="302463"/>
            </a:xfrm>
            <a:prstGeom prst="rect">
              <a:avLst/>
            </a:prstGeom>
          </p:spPr>
          <p:txBody>
            <a:bodyPr lIns="50800" tIns="50800" rIns="50800" bIns="50800" rtlCol="0" anchor="ctr"/>
            <a:lstStyle/>
            <a:p>
              <a:pPr algn="ctr">
                <a:lnSpc>
                  <a:spcPts val="2034"/>
                </a:lnSpc>
              </a:pPr>
              <a:endParaRPr/>
            </a:p>
          </p:txBody>
        </p:sp>
      </p:grpSp>
      <p:sp>
        <p:nvSpPr>
          <p:cNvPr id="20" name="TextBox 20"/>
          <p:cNvSpPr txBox="1"/>
          <p:nvPr/>
        </p:nvSpPr>
        <p:spPr>
          <a:xfrm>
            <a:off x="4311783" y="3285372"/>
            <a:ext cx="4409834" cy="696857"/>
          </a:xfrm>
          <a:prstGeom prst="rect">
            <a:avLst/>
          </a:prstGeom>
        </p:spPr>
        <p:txBody>
          <a:bodyPr lIns="0" tIns="0" rIns="0" bIns="0" rtlCol="0" anchor="t">
            <a:spAutoFit/>
          </a:bodyPr>
          <a:lstStyle/>
          <a:p>
            <a:pPr algn="l">
              <a:lnSpc>
                <a:spcPts val="6160"/>
              </a:lnSpc>
            </a:pPr>
            <a:endParaRPr lang="en-US" sz="2800" dirty="0">
              <a:solidFill>
                <a:srgbClr val="2E1707"/>
              </a:solidFill>
              <a:latin typeface="Poppins"/>
              <a:ea typeface="Poppins"/>
              <a:cs typeface="Poppins"/>
              <a:sym typeface="Poppins"/>
            </a:endParaRPr>
          </a:p>
        </p:txBody>
      </p:sp>
      <p:sp>
        <p:nvSpPr>
          <p:cNvPr id="22" name="TextBox 22"/>
          <p:cNvSpPr txBox="1"/>
          <p:nvPr/>
        </p:nvSpPr>
        <p:spPr>
          <a:xfrm>
            <a:off x="10901404" y="2315365"/>
            <a:ext cx="4658139" cy="646203"/>
          </a:xfrm>
          <a:prstGeom prst="rect">
            <a:avLst/>
          </a:prstGeom>
        </p:spPr>
        <p:txBody>
          <a:bodyPr lIns="0" tIns="0" rIns="0" bIns="0" rtlCol="0" anchor="t">
            <a:spAutoFit/>
          </a:bodyPr>
          <a:lstStyle/>
          <a:p>
            <a:pPr algn="ctr">
              <a:lnSpc>
                <a:spcPts val="5320"/>
              </a:lnSpc>
            </a:pPr>
            <a:r>
              <a:rPr lang="en-US" sz="3800" dirty="0">
                <a:solidFill>
                  <a:srgbClr val="2E1707"/>
                </a:solidFill>
                <a:latin typeface="Poppins"/>
                <a:ea typeface="Poppins"/>
                <a:cs typeface="Poppins"/>
                <a:sym typeface="Poppins"/>
              </a:rPr>
              <a:t>Buddie Reading</a:t>
            </a:r>
          </a:p>
        </p:txBody>
      </p:sp>
      <p:sp>
        <p:nvSpPr>
          <p:cNvPr id="25" name="TextBox 25"/>
          <p:cNvSpPr txBox="1"/>
          <p:nvPr/>
        </p:nvSpPr>
        <p:spPr>
          <a:xfrm>
            <a:off x="10045686" y="3494922"/>
            <a:ext cx="6369574" cy="5447645"/>
          </a:xfrm>
          <a:prstGeom prst="rect">
            <a:avLst/>
          </a:prstGeom>
        </p:spPr>
        <p:txBody>
          <a:bodyPr lIns="0" tIns="0" rIns="0" bIns="0" rtlCol="0" anchor="t">
            <a:spAutoFit/>
          </a:bodyPr>
          <a:lstStyle/>
          <a:p>
            <a:r>
              <a:rPr lang="en-GB" dirty="0"/>
              <a:t> </a:t>
            </a:r>
          </a:p>
          <a:p>
            <a:r>
              <a:rPr lang="en-GB" sz="2800" dirty="0">
                <a:latin typeface="XCCW Joined 16a" panose="03050602040000000000" pitchFamily="66" charset="0"/>
              </a:rPr>
              <a:t>The children of Hummingbirds were delighted to be joined by the children from YR5 Herons. They spent some quality time in the glorious sunshine sharing the books they brought in. They took in turns reading to each other and it was a joy as a teacher to see so much excitement and love around reading.</a:t>
            </a:r>
          </a:p>
        </p:txBody>
      </p:sp>
      <p:sp>
        <p:nvSpPr>
          <p:cNvPr id="27" name="TextBox 27"/>
          <p:cNvSpPr txBox="1"/>
          <p:nvPr/>
        </p:nvSpPr>
        <p:spPr>
          <a:xfrm>
            <a:off x="1455361" y="1135299"/>
            <a:ext cx="11410555" cy="779509"/>
          </a:xfrm>
          <a:prstGeom prst="rect">
            <a:avLst/>
          </a:prstGeom>
        </p:spPr>
        <p:txBody>
          <a:bodyPr lIns="0" tIns="0" rIns="0" bIns="0" rtlCol="0" anchor="t">
            <a:spAutoFit/>
          </a:bodyPr>
          <a:lstStyle/>
          <a:p>
            <a:pPr algn="l">
              <a:lnSpc>
                <a:spcPts val="5704"/>
              </a:lnSpc>
            </a:pPr>
            <a:r>
              <a:rPr lang="en-US" sz="6200" dirty="0">
                <a:solidFill>
                  <a:srgbClr val="42210B"/>
                </a:solidFill>
                <a:latin typeface="Loubag"/>
                <a:ea typeface="Loubag"/>
                <a:cs typeface="Loubag"/>
                <a:sym typeface="Loubag"/>
              </a:rPr>
              <a:t>World Book Day </a:t>
            </a:r>
          </a:p>
        </p:txBody>
      </p:sp>
      <p:sp>
        <p:nvSpPr>
          <p:cNvPr id="28" name="Freeform 28"/>
          <p:cNvSpPr/>
          <p:nvPr/>
        </p:nvSpPr>
        <p:spPr>
          <a:xfrm>
            <a:off x="11181317" y="660914"/>
            <a:ext cx="2049156" cy="1580683"/>
          </a:xfrm>
          <a:custGeom>
            <a:avLst/>
            <a:gdLst/>
            <a:ahLst/>
            <a:cxnLst/>
            <a:rect l="l" t="t" r="r" b="b"/>
            <a:pathLst>
              <a:path w="2049156" h="1580683">
                <a:moveTo>
                  <a:pt x="0" y="0"/>
                </a:moveTo>
                <a:lnTo>
                  <a:pt x="2049156" y="0"/>
                </a:lnTo>
                <a:lnTo>
                  <a:pt x="2049156" y="1580682"/>
                </a:lnTo>
                <a:lnTo>
                  <a:pt x="0" y="15806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9" name="Freeform 29"/>
          <p:cNvSpPr/>
          <p:nvPr/>
        </p:nvSpPr>
        <p:spPr>
          <a:xfrm>
            <a:off x="13416244" y="1190323"/>
            <a:ext cx="1362843" cy="1051273"/>
          </a:xfrm>
          <a:custGeom>
            <a:avLst/>
            <a:gdLst/>
            <a:ahLst/>
            <a:cxnLst/>
            <a:rect l="l" t="t" r="r" b="b"/>
            <a:pathLst>
              <a:path w="1362843" h="1051273">
                <a:moveTo>
                  <a:pt x="0" y="0"/>
                </a:moveTo>
                <a:lnTo>
                  <a:pt x="1362844" y="0"/>
                </a:lnTo>
                <a:lnTo>
                  <a:pt x="1362844" y="1051273"/>
                </a:lnTo>
                <a:lnTo>
                  <a:pt x="0" y="10512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Freeform 30"/>
          <p:cNvSpPr/>
          <p:nvPr/>
        </p:nvSpPr>
        <p:spPr>
          <a:xfrm>
            <a:off x="14969588" y="1190323"/>
            <a:ext cx="1362843" cy="1051273"/>
          </a:xfrm>
          <a:custGeom>
            <a:avLst/>
            <a:gdLst/>
            <a:ahLst/>
            <a:cxnLst/>
            <a:rect l="l" t="t" r="r" b="b"/>
            <a:pathLst>
              <a:path w="1362843" h="1051273">
                <a:moveTo>
                  <a:pt x="0" y="0"/>
                </a:moveTo>
                <a:lnTo>
                  <a:pt x="1362843" y="0"/>
                </a:lnTo>
                <a:lnTo>
                  <a:pt x="1362843" y="1051273"/>
                </a:lnTo>
                <a:lnTo>
                  <a:pt x="0" y="10512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1" name="Freeform 31"/>
          <p:cNvSpPr/>
          <p:nvPr/>
        </p:nvSpPr>
        <p:spPr>
          <a:xfrm rot="1692286">
            <a:off x="956871" y="8687225"/>
            <a:ext cx="1385302" cy="779630"/>
          </a:xfrm>
          <a:custGeom>
            <a:avLst/>
            <a:gdLst/>
            <a:ahLst/>
            <a:cxnLst/>
            <a:rect l="l" t="t" r="r" b="b"/>
            <a:pathLst>
              <a:path w="1385302" h="779630">
                <a:moveTo>
                  <a:pt x="0" y="0"/>
                </a:moveTo>
                <a:lnTo>
                  <a:pt x="1385302" y="0"/>
                </a:lnTo>
                <a:lnTo>
                  <a:pt x="1385302" y="779630"/>
                </a:lnTo>
                <a:lnTo>
                  <a:pt x="0" y="779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33" name="Picture 32">
            <a:extLst>
              <a:ext uri="{FF2B5EF4-FFF2-40B4-BE49-F238E27FC236}">
                <a16:creationId xmlns:a16="http://schemas.microsoft.com/office/drawing/2014/main" id="{0E78D751-1402-410D-AB39-21AE19CCFFE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302" y="2241596"/>
            <a:ext cx="9016507" cy="5677060"/>
          </a:xfrm>
          <a:prstGeom prst="rect">
            <a:avLst/>
          </a:prstGeom>
        </p:spPr>
      </p:pic>
      <p:sp>
        <p:nvSpPr>
          <p:cNvPr id="34" name="Freeform 40">
            <a:extLst>
              <a:ext uri="{FF2B5EF4-FFF2-40B4-BE49-F238E27FC236}">
                <a16:creationId xmlns:a16="http://schemas.microsoft.com/office/drawing/2014/main" id="{CD5CFD8B-8ABA-4F65-AAF9-187FB0289F10}"/>
              </a:ext>
            </a:extLst>
          </p:cNvPr>
          <p:cNvSpPr/>
          <p:nvPr/>
        </p:nvSpPr>
        <p:spPr>
          <a:xfrm rot="-10800000">
            <a:off x="5943600" y="8325916"/>
            <a:ext cx="1527013" cy="1651569"/>
          </a:xfrm>
          <a:custGeom>
            <a:avLst/>
            <a:gdLst/>
            <a:ahLst/>
            <a:cxnLst/>
            <a:rect l="l" t="t" r="r" b="b"/>
            <a:pathLst>
              <a:path w="1527013" h="1651569">
                <a:moveTo>
                  <a:pt x="0" y="0"/>
                </a:moveTo>
                <a:lnTo>
                  <a:pt x="1527013" y="0"/>
                </a:lnTo>
                <a:lnTo>
                  <a:pt x="1527013" y="1651569"/>
                </a:lnTo>
                <a:lnTo>
                  <a:pt x="0" y="165156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5" name="Smiley Face 34">
            <a:extLst>
              <a:ext uri="{FF2B5EF4-FFF2-40B4-BE49-F238E27FC236}">
                <a16:creationId xmlns:a16="http://schemas.microsoft.com/office/drawing/2014/main" id="{08B29A43-DE15-414E-BCF0-7717FB48838A}"/>
              </a:ext>
            </a:extLst>
          </p:cNvPr>
          <p:cNvSpPr/>
          <p:nvPr/>
        </p:nvSpPr>
        <p:spPr>
          <a:xfrm>
            <a:off x="1455361" y="6438900"/>
            <a:ext cx="988806" cy="685800"/>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Smiley Face 35">
            <a:extLst>
              <a:ext uri="{FF2B5EF4-FFF2-40B4-BE49-F238E27FC236}">
                <a16:creationId xmlns:a16="http://schemas.microsoft.com/office/drawing/2014/main" id="{7881AC4A-358E-4C22-B3B0-65C67047409A}"/>
              </a:ext>
            </a:extLst>
          </p:cNvPr>
          <p:cNvSpPr/>
          <p:nvPr/>
        </p:nvSpPr>
        <p:spPr>
          <a:xfrm>
            <a:off x="3352800" y="5667642"/>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Smiley Face 36">
            <a:extLst>
              <a:ext uri="{FF2B5EF4-FFF2-40B4-BE49-F238E27FC236}">
                <a16:creationId xmlns:a16="http://schemas.microsoft.com/office/drawing/2014/main" id="{7BE9BC37-78EE-4FBD-ACE1-EF25D685F6EE}"/>
              </a:ext>
            </a:extLst>
          </p:cNvPr>
          <p:cNvSpPr/>
          <p:nvPr/>
        </p:nvSpPr>
        <p:spPr>
          <a:xfrm>
            <a:off x="4721663" y="3600439"/>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Smiley Face 37">
            <a:extLst>
              <a:ext uri="{FF2B5EF4-FFF2-40B4-BE49-F238E27FC236}">
                <a16:creationId xmlns:a16="http://schemas.microsoft.com/office/drawing/2014/main" id="{6FF0AA84-A609-4EAB-89E9-A507FC7825D3}"/>
              </a:ext>
            </a:extLst>
          </p:cNvPr>
          <p:cNvSpPr/>
          <p:nvPr/>
        </p:nvSpPr>
        <p:spPr>
          <a:xfrm>
            <a:off x="2435191" y="4911172"/>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Smiley Face 38">
            <a:extLst>
              <a:ext uri="{FF2B5EF4-FFF2-40B4-BE49-F238E27FC236}">
                <a16:creationId xmlns:a16="http://schemas.microsoft.com/office/drawing/2014/main" id="{593DFC9F-5F0A-4D08-870A-67AE6C275796}"/>
              </a:ext>
            </a:extLst>
          </p:cNvPr>
          <p:cNvSpPr/>
          <p:nvPr/>
        </p:nvSpPr>
        <p:spPr>
          <a:xfrm>
            <a:off x="3099661" y="4611616"/>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Smiley Face 39">
            <a:extLst>
              <a:ext uri="{FF2B5EF4-FFF2-40B4-BE49-F238E27FC236}">
                <a16:creationId xmlns:a16="http://schemas.microsoft.com/office/drawing/2014/main" id="{32203BC8-8F0D-47AC-8FCF-F4921ED096EF}"/>
              </a:ext>
            </a:extLst>
          </p:cNvPr>
          <p:cNvSpPr/>
          <p:nvPr/>
        </p:nvSpPr>
        <p:spPr>
          <a:xfrm>
            <a:off x="2123151" y="3749901"/>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Smiley Face 40">
            <a:extLst>
              <a:ext uri="{FF2B5EF4-FFF2-40B4-BE49-F238E27FC236}">
                <a16:creationId xmlns:a16="http://schemas.microsoft.com/office/drawing/2014/main" id="{2291D774-6224-4C4E-A501-66D9E58EE8BB}"/>
              </a:ext>
            </a:extLst>
          </p:cNvPr>
          <p:cNvSpPr/>
          <p:nvPr/>
        </p:nvSpPr>
        <p:spPr>
          <a:xfrm>
            <a:off x="508218" y="5076272"/>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Smiley Face 41">
            <a:extLst>
              <a:ext uri="{FF2B5EF4-FFF2-40B4-BE49-F238E27FC236}">
                <a16:creationId xmlns:a16="http://schemas.microsoft.com/office/drawing/2014/main" id="{E1253690-7C71-40D5-BF2D-82ED162C2816}"/>
              </a:ext>
            </a:extLst>
          </p:cNvPr>
          <p:cNvSpPr/>
          <p:nvPr/>
        </p:nvSpPr>
        <p:spPr>
          <a:xfrm>
            <a:off x="6298670" y="4608421"/>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grpSp>
        <p:nvGrpSpPr>
          <p:cNvPr id="2" name="Group 2"/>
          <p:cNvGrpSpPr/>
          <p:nvPr/>
        </p:nvGrpSpPr>
        <p:grpSpPr>
          <a:xfrm>
            <a:off x="9144000" y="2452068"/>
            <a:ext cx="8103507" cy="7138010"/>
            <a:chOff x="0" y="0"/>
            <a:chExt cx="2071952" cy="1993825"/>
          </a:xfrm>
        </p:grpSpPr>
        <p:sp>
          <p:nvSpPr>
            <p:cNvPr id="3" name="Freeform 3"/>
            <p:cNvSpPr/>
            <p:nvPr/>
          </p:nvSpPr>
          <p:spPr>
            <a:xfrm>
              <a:off x="0" y="0"/>
              <a:ext cx="2071951" cy="1993825"/>
            </a:xfrm>
            <a:custGeom>
              <a:avLst/>
              <a:gdLst/>
              <a:ahLst/>
              <a:cxnLst/>
              <a:rect l="l" t="t" r="r" b="b"/>
              <a:pathLst>
                <a:path w="2071951" h="1993825">
                  <a:moveTo>
                    <a:pt x="0" y="0"/>
                  </a:moveTo>
                  <a:lnTo>
                    <a:pt x="2071951" y="0"/>
                  </a:lnTo>
                  <a:lnTo>
                    <a:pt x="2071951" y="1993825"/>
                  </a:lnTo>
                  <a:lnTo>
                    <a:pt x="0" y="1993825"/>
                  </a:lnTo>
                  <a:close/>
                </a:path>
              </a:pathLst>
            </a:custGeom>
            <a:solidFill>
              <a:srgbClr val="F0F7F4"/>
            </a:solidFill>
            <a:ln w="38100" cap="sq">
              <a:solidFill>
                <a:srgbClr val="557A5D"/>
              </a:solidFill>
              <a:prstDash val="solid"/>
              <a:miter/>
            </a:ln>
          </p:spPr>
        </p:sp>
        <p:sp>
          <p:nvSpPr>
            <p:cNvPr id="4" name="TextBox 4"/>
            <p:cNvSpPr txBox="1"/>
            <p:nvPr/>
          </p:nvSpPr>
          <p:spPr>
            <a:xfrm>
              <a:off x="0" y="-28575"/>
              <a:ext cx="2071952" cy="2022400"/>
            </a:xfrm>
            <a:prstGeom prst="rect">
              <a:avLst/>
            </a:prstGeom>
          </p:spPr>
          <p:txBody>
            <a:bodyPr lIns="50800" tIns="50800" rIns="50800" bIns="50800" rtlCol="0" anchor="ctr"/>
            <a:lstStyle/>
            <a:p>
              <a:pPr algn="ctr">
                <a:lnSpc>
                  <a:spcPts val="2034"/>
                </a:lnSpc>
              </a:pPr>
              <a:endParaRPr/>
            </a:p>
          </p:txBody>
        </p:sp>
      </p:grpSp>
      <p:sp>
        <p:nvSpPr>
          <p:cNvPr id="16" name="Freeform 16"/>
          <p:cNvSpPr/>
          <p:nvPr/>
        </p:nvSpPr>
        <p:spPr>
          <a:xfrm rot="599634">
            <a:off x="10885192" y="598394"/>
            <a:ext cx="7315200" cy="1649245"/>
          </a:xfrm>
          <a:custGeom>
            <a:avLst/>
            <a:gdLst/>
            <a:ahLst/>
            <a:cxnLst/>
            <a:rect l="l" t="t" r="r" b="b"/>
            <a:pathLst>
              <a:path w="7315200" h="1649245">
                <a:moveTo>
                  <a:pt x="0" y="0"/>
                </a:moveTo>
                <a:lnTo>
                  <a:pt x="7315200" y="0"/>
                </a:lnTo>
                <a:lnTo>
                  <a:pt x="7315200" y="1649245"/>
                </a:lnTo>
                <a:lnTo>
                  <a:pt x="0" y="16492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8" name="TextBox 18"/>
          <p:cNvSpPr txBox="1"/>
          <p:nvPr/>
        </p:nvSpPr>
        <p:spPr>
          <a:xfrm>
            <a:off x="9296402" y="2776063"/>
            <a:ext cx="7951103" cy="6902915"/>
          </a:xfrm>
          <a:prstGeom prst="rect">
            <a:avLst/>
          </a:prstGeom>
        </p:spPr>
        <p:txBody>
          <a:bodyPr wrap="square" lIns="0" tIns="0" rIns="0" bIns="0" rtlCol="0" anchor="t">
            <a:spAutoFit/>
          </a:bodyPr>
          <a:lstStyle/>
          <a:p>
            <a:r>
              <a:rPr lang="en-GB" sz="2800" dirty="0">
                <a:latin typeface="XCCW Joined 16a" panose="03050602040000000000" pitchFamily="66" charset="0"/>
              </a:rPr>
              <a:t>We were delighted to celebrate Mother’s Day with our recent class assembly. The children worked incredibly hard to share songs, poems, and thoughtful messages to show their appreciation for all the special people who care for them. It was a lovely opportunity for the class to express gratitude and reflect on the importance of kindness, love, and family. We are very proud of how confidently the children performed and the effort they put into making the assembly so meaningful. </a:t>
            </a:r>
          </a:p>
          <a:p>
            <a:pPr algn="ctr">
              <a:lnSpc>
                <a:spcPts val="3640"/>
              </a:lnSpc>
            </a:pPr>
            <a:endParaRPr lang="en-US" sz="2600" dirty="0">
              <a:solidFill>
                <a:srgbClr val="2E1707"/>
              </a:solidFill>
              <a:latin typeface="Poppins"/>
              <a:ea typeface="Poppins"/>
              <a:cs typeface="Poppins"/>
              <a:sym typeface="Poppins"/>
            </a:endParaRPr>
          </a:p>
        </p:txBody>
      </p:sp>
      <p:sp>
        <p:nvSpPr>
          <p:cNvPr id="22" name="TextBox 22"/>
          <p:cNvSpPr txBox="1"/>
          <p:nvPr/>
        </p:nvSpPr>
        <p:spPr>
          <a:xfrm>
            <a:off x="1455361" y="1105643"/>
            <a:ext cx="14699039" cy="832920"/>
          </a:xfrm>
          <a:prstGeom prst="rect">
            <a:avLst/>
          </a:prstGeom>
        </p:spPr>
        <p:txBody>
          <a:bodyPr wrap="square" lIns="0" tIns="0" rIns="0" bIns="0" rtlCol="0" anchor="t">
            <a:spAutoFit/>
          </a:bodyPr>
          <a:lstStyle/>
          <a:p>
            <a:pPr algn="l">
              <a:lnSpc>
                <a:spcPts val="6072"/>
              </a:lnSpc>
            </a:pPr>
            <a:r>
              <a:rPr lang="en-US" sz="6600" dirty="0">
                <a:solidFill>
                  <a:srgbClr val="42210B"/>
                </a:solidFill>
                <a:latin typeface="Loubag"/>
                <a:ea typeface="Loubag"/>
                <a:cs typeface="Loubag"/>
                <a:sym typeface="Loubag"/>
              </a:rPr>
              <a:t>Mothers Day Class Assembly </a:t>
            </a:r>
          </a:p>
        </p:txBody>
      </p:sp>
      <p:sp>
        <p:nvSpPr>
          <p:cNvPr id="23" name="Freeform 23"/>
          <p:cNvSpPr/>
          <p:nvPr/>
        </p:nvSpPr>
        <p:spPr>
          <a:xfrm>
            <a:off x="631258" y="7907233"/>
            <a:ext cx="1791286" cy="1771745"/>
          </a:xfrm>
          <a:custGeom>
            <a:avLst/>
            <a:gdLst/>
            <a:ahLst/>
            <a:cxnLst/>
            <a:rect l="l" t="t" r="r" b="b"/>
            <a:pathLst>
              <a:path w="1791286" h="1771745">
                <a:moveTo>
                  <a:pt x="0" y="0"/>
                </a:moveTo>
                <a:lnTo>
                  <a:pt x="1791286" y="0"/>
                </a:lnTo>
                <a:lnTo>
                  <a:pt x="1791286" y="1771745"/>
                </a:lnTo>
                <a:lnTo>
                  <a:pt x="0" y="17717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4" name="Freeform 24"/>
          <p:cNvSpPr/>
          <p:nvPr/>
        </p:nvSpPr>
        <p:spPr>
          <a:xfrm>
            <a:off x="706112" y="6725198"/>
            <a:ext cx="1357411" cy="1342602"/>
          </a:xfrm>
          <a:custGeom>
            <a:avLst/>
            <a:gdLst/>
            <a:ahLst/>
            <a:cxnLst/>
            <a:rect l="l" t="t" r="r" b="b"/>
            <a:pathLst>
              <a:path w="1357411" h="1342602">
                <a:moveTo>
                  <a:pt x="0" y="0"/>
                </a:moveTo>
                <a:lnTo>
                  <a:pt x="1357411" y="0"/>
                </a:lnTo>
                <a:lnTo>
                  <a:pt x="1357411" y="1342603"/>
                </a:lnTo>
                <a:lnTo>
                  <a:pt x="0" y="134260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8" name="Picture 27">
            <a:extLst>
              <a:ext uri="{FF2B5EF4-FFF2-40B4-BE49-F238E27FC236}">
                <a16:creationId xmlns:a16="http://schemas.microsoft.com/office/drawing/2014/main" id="{E5AD83AA-7864-4A00-9900-1954BAD5878C}"/>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76400" y="2144046"/>
            <a:ext cx="7162800" cy="3532853"/>
          </a:xfrm>
          <a:prstGeom prst="rect">
            <a:avLst/>
          </a:prstGeom>
          <a:noFill/>
          <a:ln>
            <a:noFill/>
          </a:ln>
        </p:spPr>
      </p:pic>
      <p:pic>
        <p:nvPicPr>
          <p:cNvPr id="29" name="Picture 28">
            <a:extLst>
              <a:ext uri="{FF2B5EF4-FFF2-40B4-BE49-F238E27FC236}">
                <a16:creationId xmlns:a16="http://schemas.microsoft.com/office/drawing/2014/main" id="{14468314-F719-4B0B-8E47-17D33E0D7938}"/>
              </a:ext>
            </a:extLst>
          </p:cNvPr>
          <p:cNvPicPr/>
          <p:nvPr/>
        </p:nvPicPr>
        <p:blipFill rotWithShape="1">
          <a:blip r:embed="rId9" cstate="print">
            <a:extLst>
              <a:ext uri="{28A0092B-C50C-407E-A947-70E740481C1C}">
                <a14:useLocalDpi xmlns:a14="http://schemas.microsoft.com/office/drawing/2010/main" val="0"/>
              </a:ext>
            </a:extLst>
          </a:blip>
          <a:srcRect b="19613"/>
          <a:stretch/>
        </p:blipFill>
        <p:spPr bwMode="auto">
          <a:xfrm>
            <a:off x="2862663" y="5954282"/>
            <a:ext cx="5764591" cy="3712939"/>
          </a:xfrm>
          <a:prstGeom prst="rect">
            <a:avLst/>
          </a:prstGeom>
          <a:noFill/>
          <a:ln>
            <a:noFill/>
          </a:ln>
          <a:extLst>
            <a:ext uri="{53640926-AAD7-44D8-BBD7-CCE9431645EC}">
              <a14:shadowObscured xmlns:a14="http://schemas.microsoft.com/office/drawing/2010/main"/>
            </a:ext>
          </a:extLst>
        </p:spPr>
      </p:pic>
      <p:sp>
        <p:nvSpPr>
          <p:cNvPr id="30" name="Smiley Face 29">
            <a:extLst>
              <a:ext uri="{FF2B5EF4-FFF2-40B4-BE49-F238E27FC236}">
                <a16:creationId xmlns:a16="http://schemas.microsoft.com/office/drawing/2014/main" id="{222466E8-F523-4497-A979-1BCA996D2D54}"/>
              </a:ext>
            </a:extLst>
          </p:cNvPr>
          <p:cNvSpPr/>
          <p:nvPr/>
        </p:nvSpPr>
        <p:spPr>
          <a:xfrm>
            <a:off x="1856294" y="3424649"/>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miley Face 30">
            <a:extLst>
              <a:ext uri="{FF2B5EF4-FFF2-40B4-BE49-F238E27FC236}">
                <a16:creationId xmlns:a16="http://schemas.microsoft.com/office/drawing/2014/main" id="{8E1B65A2-BCC3-48C9-9452-622DEB9F6AB7}"/>
              </a:ext>
            </a:extLst>
          </p:cNvPr>
          <p:cNvSpPr/>
          <p:nvPr/>
        </p:nvSpPr>
        <p:spPr>
          <a:xfrm>
            <a:off x="5335557" y="3424649"/>
            <a:ext cx="405383" cy="312257"/>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Smiley Face 31">
            <a:extLst>
              <a:ext uri="{FF2B5EF4-FFF2-40B4-BE49-F238E27FC236}">
                <a16:creationId xmlns:a16="http://schemas.microsoft.com/office/drawing/2014/main" id="{F20F3B3D-0316-4EBF-9817-632A2D45808C}"/>
              </a:ext>
            </a:extLst>
          </p:cNvPr>
          <p:cNvSpPr/>
          <p:nvPr/>
        </p:nvSpPr>
        <p:spPr>
          <a:xfrm>
            <a:off x="6264457" y="3500849"/>
            <a:ext cx="405383" cy="3122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Smiley Face 32">
            <a:extLst>
              <a:ext uri="{FF2B5EF4-FFF2-40B4-BE49-F238E27FC236}">
                <a16:creationId xmlns:a16="http://schemas.microsoft.com/office/drawing/2014/main" id="{C7A12D13-D500-471D-A363-8A724B905D2E}"/>
              </a:ext>
            </a:extLst>
          </p:cNvPr>
          <p:cNvSpPr/>
          <p:nvPr/>
        </p:nvSpPr>
        <p:spPr>
          <a:xfrm>
            <a:off x="3657600" y="7712668"/>
            <a:ext cx="381000" cy="355131"/>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Smiley Face 33">
            <a:extLst>
              <a:ext uri="{FF2B5EF4-FFF2-40B4-BE49-F238E27FC236}">
                <a16:creationId xmlns:a16="http://schemas.microsoft.com/office/drawing/2014/main" id="{FC503DAA-AB79-41EC-89D5-B4813E7A336F}"/>
              </a:ext>
            </a:extLst>
          </p:cNvPr>
          <p:cNvSpPr/>
          <p:nvPr/>
        </p:nvSpPr>
        <p:spPr>
          <a:xfrm>
            <a:off x="5662580" y="7749961"/>
            <a:ext cx="381001" cy="33643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Smiley Face 34">
            <a:extLst>
              <a:ext uri="{FF2B5EF4-FFF2-40B4-BE49-F238E27FC236}">
                <a16:creationId xmlns:a16="http://schemas.microsoft.com/office/drawing/2014/main" id="{7047CAE6-2A36-4EC5-B6E5-33B42B4F8C9F}"/>
              </a:ext>
            </a:extLst>
          </p:cNvPr>
          <p:cNvSpPr/>
          <p:nvPr/>
        </p:nvSpPr>
        <p:spPr>
          <a:xfrm>
            <a:off x="7232795" y="7678298"/>
            <a:ext cx="381001" cy="355131"/>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Smiley Face 35">
            <a:extLst>
              <a:ext uri="{FF2B5EF4-FFF2-40B4-BE49-F238E27FC236}">
                <a16:creationId xmlns:a16="http://schemas.microsoft.com/office/drawing/2014/main" id="{74D1A865-26C7-4C8E-9614-E10BD26F649B}"/>
              </a:ext>
            </a:extLst>
          </p:cNvPr>
          <p:cNvSpPr/>
          <p:nvPr/>
        </p:nvSpPr>
        <p:spPr>
          <a:xfrm>
            <a:off x="8130542" y="7729667"/>
            <a:ext cx="254702" cy="355131"/>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Smiley Face 36">
            <a:extLst>
              <a:ext uri="{FF2B5EF4-FFF2-40B4-BE49-F238E27FC236}">
                <a16:creationId xmlns:a16="http://schemas.microsoft.com/office/drawing/2014/main" id="{22B6F67B-B6CD-4738-99A3-D198CCCDCCE6}"/>
              </a:ext>
            </a:extLst>
          </p:cNvPr>
          <p:cNvSpPr/>
          <p:nvPr/>
        </p:nvSpPr>
        <p:spPr>
          <a:xfrm>
            <a:off x="5674561" y="3063037"/>
            <a:ext cx="405384" cy="312257"/>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Smiley Face 37">
            <a:extLst>
              <a:ext uri="{FF2B5EF4-FFF2-40B4-BE49-F238E27FC236}">
                <a16:creationId xmlns:a16="http://schemas.microsoft.com/office/drawing/2014/main" id="{597C7554-C7FA-40A6-A5AF-EEBF5A5027C6}"/>
              </a:ext>
            </a:extLst>
          </p:cNvPr>
          <p:cNvSpPr/>
          <p:nvPr/>
        </p:nvSpPr>
        <p:spPr>
          <a:xfrm>
            <a:off x="6700246" y="4457700"/>
            <a:ext cx="557783" cy="464656"/>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Smiley Face 38">
            <a:extLst>
              <a:ext uri="{FF2B5EF4-FFF2-40B4-BE49-F238E27FC236}">
                <a16:creationId xmlns:a16="http://schemas.microsoft.com/office/drawing/2014/main" id="{A8F0E1C8-8BC4-409B-B5D1-722402406AE3}"/>
              </a:ext>
            </a:extLst>
          </p:cNvPr>
          <p:cNvSpPr/>
          <p:nvPr/>
        </p:nvSpPr>
        <p:spPr>
          <a:xfrm>
            <a:off x="4343400" y="4291466"/>
            <a:ext cx="464120" cy="332467"/>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Smiley Face 39">
            <a:extLst>
              <a:ext uri="{FF2B5EF4-FFF2-40B4-BE49-F238E27FC236}">
                <a16:creationId xmlns:a16="http://schemas.microsoft.com/office/drawing/2014/main" id="{D542C48A-81F0-43F5-ACBD-85AEB23A0481}"/>
              </a:ext>
            </a:extLst>
          </p:cNvPr>
          <p:cNvSpPr/>
          <p:nvPr/>
        </p:nvSpPr>
        <p:spPr>
          <a:xfrm>
            <a:off x="8235593" y="3542340"/>
            <a:ext cx="426827" cy="332467"/>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Smiley Face 40">
            <a:extLst>
              <a:ext uri="{FF2B5EF4-FFF2-40B4-BE49-F238E27FC236}">
                <a16:creationId xmlns:a16="http://schemas.microsoft.com/office/drawing/2014/main" id="{2847DCD0-CF8F-4175-94C9-80AAB6D0CD51}"/>
              </a:ext>
            </a:extLst>
          </p:cNvPr>
          <p:cNvSpPr/>
          <p:nvPr/>
        </p:nvSpPr>
        <p:spPr>
          <a:xfrm>
            <a:off x="4272879" y="3089803"/>
            <a:ext cx="427567" cy="332467"/>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Smiley Face 41">
            <a:extLst>
              <a:ext uri="{FF2B5EF4-FFF2-40B4-BE49-F238E27FC236}">
                <a16:creationId xmlns:a16="http://schemas.microsoft.com/office/drawing/2014/main" id="{537C780B-F542-48F3-8445-94A22F362C3A}"/>
              </a:ext>
            </a:extLst>
          </p:cNvPr>
          <p:cNvSpPr/>
          <p:nvPr/>
        </p:nvSpPr>
        <p:spPr>
          <a:xfrm>
            <a:off x="3443817" y="3137112"/>
            <a:ext cx="427566" cy="312257"/>
          </a:xfrm>
          <a:prstGeom prst="smileyFace">
            <a:avLst>
              <a:gd name="adj" fmla="val 4653"/>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1531806"/>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a:off x="0" y="2334404"/>
            <a:ext cx="18288000" cy="0"/>
          </a:xfrm>
          <a:prstGeom prst="line">
            <a:avLst/>
          </a:prstGeom>
          <a:ln w="38100" cap="flat">
            <a:solidFill>
              <a:srgbClr val="F9BEC2"/>
            </a:solidFill>
            <a:prstDash val="solid"/>
            <a:headEnd type="none" w="sm" len="sm"/>
            <a:tailEnd type="none" w="sm" len="sm"/>
          </a:ln>
        </p:spPr>
      </p:sp>
      <p:sp>
        <p:nvSpPr>
          <p:cNvPr id="5" name="AutoShape 5"/>
          <p:cNvSpPr/>
          <p:nvPr/>
        </p:nvSpPr>
        <p:spPr>
          <a:xfrm>
            <a:off x="0" y="3137003"/>
            <a:ext cx="18288000" cy="0"/>
          </a:xfrm>
          <a:prstGeom prst="line">
            <a:avLst/>
          </a:prstGeom>
          <a:ln w="38100" cap="flat">
            <a:solidFill>
              <a:srgbClr val="F9BEC2"/>
            </a:solidFill>
            <a:prstDash val="solid"/>
            <a:headEnd type="none" w="sm" len="sm"/>
            <a:tailEnd type="none" w="sm" len="sm"/>
          </a:ln>
        </p:spPr>
      </p:sp>
      <p:sp>
        <p:nvSpPr>
          <p:cNvPr id="6" name="AutoShape 6"/>
          <p:cNvSpPr/>
          <p:nvPr/>
        </p:nvSpPr>
        <p:spPr>
          <a:xfrm>
            <a:off x="0" y="3939602"/>
            <a:ext cx="18288000" cy="0"/>
          </a:xfrm>
          <a:prstGeom prst="line">
            <a:avLst/>
          </a:prstGeom>
          <a:ln w="38100" cap="flat">
            <a:solidFill>
              <a:srgbClr val="F9BEC2"/>
            </a:solidFill>
            <a:prstDash val="solid"/>
            <a:headEnd type="none" w="sm" len="sm"/>
            <a:tailEnd type="none" w="sm" len="sm"/>
          </a:ln>
        </p:spPr>
      </p:sp>
      <p:sp>
        <p:nvSpPr>
          <p:cNvPr id="7" name="AutoShape 7"/>
          <p:cNvSpPr/>
          <p:nvPr/>
        </p:nvSpPr>
        <p:spPr>
          <a:xfrm>
            <a:off x="0" y="4742201"/>
            <a:ext cx="18288000" cy="0"/>
          </a:xfrm>
          <a:prstGeom prst="line">
            <a:avLst/>
          </a:prstGeom>
          <a:ln w="38100" cap="flat">
            <a:solidFill>
              <a:srgbClr val="F9BEC2"/>
            </a:solidFill>
            <a:prstDash val="solid"/>
            <a:headEnd type="none" w="sm" len="sm"/>
            <a:tailEnd type="none" w="sm" len="sm"/>
          </a:ln>
        </p:spPr>
      </p:sp>
      <p:sp>
        <p:nvSpPr>
          <p:cNvPr id="8" name="AutoShape 8"/>
          <p:cNvSpPr/>
          <p:nvPr/>
        </p:nvSpPr>
        <p:spPr>
          <a:xfrm>
            <a:off x="0" y="5544799"/>
            <a:ext cx="18288000" cy="0"/>
          </a:xfrm>
          <a:prstGeom prst="line">
            <a:avLst/>
          </a:prstGeom>
          <a:ln w="38100" cap="flat">
            <a:solidFill>
              <a:srgbClr val="F9BEC2"/>
            </a:solidFill>
            <a:prstDash val="solid"/>
            <a:headEnd type="none" w="sm" len="sm"/>
            <a:tailEnd type="none" w="sm" len="sm"/>
          </a:ln>
        </p:spPr>
      </p:sp>
      <p:sp>
        <p:nvSpPr>
          <p:cNvPr id="9" name="AutoShape 9"/>
          <p:cNvSpPr/>
          <p:nvPr/>
        </p:nvSpPr>
        <p:spPr>
          <a:xfrm>
            <a:off x="0" y="6347398"/>
            <a:ext cx="18288000" cy="0"/>
          </a:xfrm>
          <a:prstGeom prst="line">
            <a:avLst/>
          </a:prstGeom>
          <a:ln w="38100" cap="flat">
            <a:solidFill>
              <a:srgbClr val="F9BEC2"/>
            </a:solidFill>
            <a:prstDash val="solid"/>
            <a:headEnd type="none" w="sm" len="sm"/>
            <a:tailEnd type="none" w="sm" len="sm"/>
          </a:ln>
        </p:spPr>
      </p:sp>
      <p:sp>
        <p:nvSpPr>
          <p:cNvPr id="10" name="AutoShape 10"/>
          <p:cNvSpPr/>
          <p:nvPr/>
        </p:nvSpPr>
        <p:spPr>
          <a:xfrm>
            <a:off x="0" y="7149997"/>
            <a:ext cx="18288000" cy="0"/>
          </a:xfrm>
          <a:prstGeom prst="line">
            <a:avLst/>
          </a:prstGeom>
          <a:ln w="38100" cap="flat">
            <a:solidFill>
              <a:srgbClr val="F9BEC2"/>
            </a:solidFill>
            <a:prstDash val="solid"/>
            <a:headEnd type="none" w="sm" len="sm"/>
            <a:tailEnd type="none" w="sm" len="sm"/>
          </a:ln>
        </p:spPr>
      </p:sp>
      <p:sp>
        <p:nvSpPr>
          <p:cNvPr id="11" name="AutoShape 11"/>
          <p:cNvSpPr/>
          <p:nvPr/>
        </p:nvSpPr>
        <p:spPr>
          <a:xfrm>
            <a:off x="0" y="7952596"/>
            <a:ext cx="18288000" cy="0"/>
          </a:xfrm>
          <a:prstGeom prst="line">
            <a:avLst/>
          </a:prstGeom>
          <a:ln w="38100" cap="flat">
            <a:solidFill>
              <a:srgbClr val="F9BEC2"/>
            </a:solidFill>
            <a:prstDash val="solid"/>
            <a:headEnd type="none" w="sm" len="sm"/>
            <a:tailEnd type="none" w="sm" len="sm"/>
          </a:ln>
        </p:spPr>
      </p:sp>
      <p:sp>
        <p:nvSpPr>
          <p:cNvPr id="12" name="AutoShape 12"/>
          <p:cNvSpPr/>
          <p:nvPr/>
        </p:nvSpPr>
        <p:spPr>
          <a:xfrm>
            <a:off x="0" y="8755194"/>
            <a:ext cx="18288000" cy="0"/>
          </a:xfrm>
          <a:prstGeom prst="line">
            <a:avLst/>
          </a:prstGeom>
          <a:ln w="38100" cap="flat">
            <a:solidFill>
              <a:srgbClr val="F9BEC2"/>
            </a:solidFill>
            <a:prstDash val="solid"/>
            <a:headEnd type="none" w="sm" len="sm"/>
            <a:tailEnd type="none" w="sm" len="sm"/>
          </a:ln>
        </p:spPr>
      </p:sp>
      <p:sp>
        <p:nvSpPr>
          <p:cNvPr id="13" name="AutoShape 1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14" name="AutoShape 1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15" name="AutoShape 15"/>
          <p:cNvSpPr/>
          <p:nvPr/>
        </p:nvSpPr>
        <p:spPr>
          <a:xfrm flipV="1">
            <a:off x="1729766" y="0"/>
            <a:ext cx="0" cy="10287000"/>
          </a:xfrm>
          <a:prstGeom prst="line">
            <a:avLst/>
          </a:prstGeom>
          <a:ln w="38100" cap="flat">
            <a:solidFill>
              <a:srgbClr val="BEE5C6"/>
            </a:solidFill>
            <a:prstDash val="solid"/>
            <a:headEnd type="none" w="sm" len="sm"/>
            <a:tailEnd type="none" w="sm" len="sm"/>
          </a:ln>
        </p:spPr>
      </p:sp>
      <p:sp>
        <p:nvSpPr>
          <p:cNvPr id="16" name="AutoShape 16"/>
          <p:cNvSpPr/>
          <p:nvPr/>
        </p:nvSpPr>
        <p:spPr>
          <a:xfrm flipV="1">
            <a:off x="2602028" y="0"/>
            <a:ext cx="0" cy="10287000"/>
          </a:xfrm>
          <a:prstGeom prst="line">
            <a:avLst/>
          </a:prstGeom>
          <a:ln w="38100" cap="flat">
            <a:solidFill>
              <a:srgbClr val="BEE5C6"/>
            </a:solidFill>
            <a:prstDash val="solid"/>
            <a:headEnd type="none" w="sm" len="sm"/>
            <a:tailEnd type="none" w="sm" len="sm"/>
          </a:ln>
        </p:spPr>
      </p:sp>
      <p:sp>
        <p:nvSpPr>
          <p:cNvPr id="17" name="AutoShape 17"/>
          <p:cNvSpPr/>
          <p:nvPr/>
        </p:nvSpPr>
        <p:spPr>
          <a:xfrm flipV="1">
            <a:off x="3474291" y="0"/>
            <a:ext cx="0" cy="10287000"/>
          </a:xfrm>
          <a:prstGeom prst="line">
            <a:avLst/>
          </a:prstGeom>
          <a:ln w="38100" cap="flat">
            <a:solidFill>
              <a:srgbClr val="BEE5C6"/>
            </a:solidFill>
            <a:prstDash val="solid"/>
            <a:headEnd type="none" w="sm" len="sm"/>
            <a:tailEnd type="none" w="sm" len="sm"/>
          </a:ln>
        </p:spPr>
      </p:sp>
      <p:sp>
        <p:nvSpPr>
          <p:cNvPr id="18" name="AutoShape 18"/>
          <p:cNvSpPr/>
          <p:nvPr/>
        </p:nvSpPr>
        <p:spPr>
          <a:xfrm flipV="1">
            <a:off x="4346554" y="0"/>
            <a:ext cx="0" cy="10287000"/>
          </a:xfrm>
          <a:prstGeom prst="line">
            <a:avLst/>
          </a:prstGeom>
          <a:ln w="38100" cap="flat">
            <a:solidFill>
              <a:srgbClr val="BEE5C6"/>
            </a:solidFill>
            <a:prstDash val="solid"/>
            <a:headEnd type="none" w="sm" len="sm"/>
            <a:tailEnd type="none" w="sm" len="sm"/>
          </a:ln>
        </p:spPr>
      </p:sp>
      <p:sp>
        <p:nvSpPr>
          <p:cNvPr id="19" name="AutoShape 19"/>
          <p:cNvSpPr/>
          <p:nvPr/>
        </p:nvSpPr>
        <p:spPr>
          <a:xfrm flipV="1">
            <a:off x="5218817" y="0"/>
            <a:ext cx="0" cy="10287000"/>
          </a:xfrm>
          <a:prstGeom prst="line">
            <a:avLst/>
          </a:prstGeom>
          <a:ln w="38100" cap="flat">
            <a:solidFill>
              <a:srgbClr val="BEE5C6"/>
            </a:solidFill>
            <a:prstDash val="solid"/>
            <a:headEnd type="none" w="sm" len="sm"/>
            <a:tailEnd type="none" w="sm" len="sm"/>
          </a:ln>
        </p:spPr>
      </p:sp>
      <p:sp>
        <p:nvSpPr>
          <p:cNvPr id="20" name="AutoShape 20"/>
          <p:cNvSpPr/>
          <p:nvPr/>
        </p:nvSpPr>
        <p:spPr>
          <a:xfrm flipV="1">
            <a:off x="6091080" y="0"/>
            <a:ext cx="0" cy="10287000"/>
          </a:xfrm>
          <a:prstGeom prst="line">
            <a:avLst/>
          </a:prstGeom>
          <a:ln w="38100" cap="flat">
            <a:solidFill>
              <a:srgbClr val="BEE5C6"/>
            </a:solidFill>
            <a:prstDash val="solid"/>
            <a:headEnd type="none" w="sm" len="sm"/>
            <a:tailEnd type="none" w="sm" len="sm"/>
          </a:ln>
        </p:spPr>
      </p:sp>
      <p:sp>
        <p:nvSpPr>
          <p:cNvPr id="21" name="AutoShape 21"/>
          <p:cNvSpPr/>
          <p:nvPr/>
        </p:nvSpPr>
        <p:spPr>
          <a:xfrm flipV="1">
            <a:off x="6963343" y="0"/>
            <a:ext cx="0" cy="10287000"/>
          </a:xfrm>
          <a:prstGeom prst="line">
            <a:avLst/>
          </a:prstGeom>
          <a:ln w="38100" cap="flat">
            <a:solidFill>
              <a:srgbClr val="BEE5C6"/>
            </a:solidFill>
            <a:prstDash val="solid"/>
            <a:headEnd type="none" w="sm" len="sm"/>
            <a:tailEnd type="none" w="sm" len="sm"/>
          </a:ln>
        </p:spPr>
      </p:sp>
      <p:sp>
        <p:nvSpPr>
          <p:cNvPr id="22" name="AutoShape 22"/>
          <p:cNvSpPr/>
          <p:nvPr/>
        </p:nvSpPr>
        <p:spPr>
          <a:xfrm flipV="1">
            <a:off x="7835606" y="0"/>
            <a:ext cx="0" cy="10287000"/>
          </a:xfrm>
          <a:prstGeom prst="line">
            <a:avLst/>
          </a:prstGeom>
          <a:ln w="38100" cap="flat">
            <a:solidFill>
              <a:srgbClr val="BEE5C6"/>
            </a:solidFill>
            <a:prstDash val="solid"/>
            <a:headEnd type="none" w="sm" len="sm"/>
            <a:tailEnd type="none" w="sm" len="sm"/>
          </a:ln>
        </p:spPr>
      </p:sp>
      <p:sp>
        <p:nvSpPr>
          <p:cNvPr id="23" name="AutoShape 23"/>
          <p:cNvSpPr/>
          <p:nvPr/>
        </p:nvSpPr>
        <p:spPr>
          <a:xfrm flipV="1">
            <a:off x="8707869" y="0"/>
            <a:ext cx="0" cy="10287000"/>
          </a:xfrm>
          <a:prstGeom prst="line">
            <a:avLst/>
          </a:prstGeom>
          <a:ln w="38100" cap="flat">
            <a:solidFill>
              <a:srgbClr val="BEE5C6"/>
            </a:solidFill>
            <a:prstDash val="solid"/>
            <a:headEnd type="none" w="sm" len="sm"/>
            <a:tailEnd type="none" w="sm" len="sm"/>
          </a:ln>
        </p:spPr>
      </p:sp>
      <p:sp>
        <p:nvSpPr>
          <p:cNvPr id="24" name="AutoShape 24"/>
          <p:cNvSpPr/>
          <p:nvPr/>
        </p:nvSpPr>
        <p:spPr>
          <a:xfrm flipV="1">
            <a:off x="9580131" y="0"/>
            <a:ext cx="0" cy="10287000"/>
          </a:xfrm>
          <a:prstGeom prst="line">
            <a:avLst/>
          </a:prstGeom>
          <a:ln w="38100" cap="flat">
            <a:solidFill>
              <a:srgbClr val="BEE5C6"/>
            </a:solidFill>
            <a:prstDash val="solid"/>
            <a:headEnd type="none" w="sm" len="sm"/>
            <a:tailEnd type="none" w="sm" len="sm"/>
          </a:ln>
        </p:spPr>
      </p:sp>
      <p:sp>
        <p:nvSpPr>
          <p:cNvPr id="25" name="AutoShape 25"/>
          <p:cNvSpPr/>
          <p:nvPr/>
        </p:nvSpPr>
        <p:spPr>
          <a:xfrm flipV="1">
            <a:off x="10452394" y="0"/>
            <a:ext cx="0" cy="10287000"/>
          </a:xfrm>
          <a:prstGeom prst="line">
            <a:avLst/>
          </a:prstGeom>
          <a:ln w="38100" cap="flat">
            <a:solidFill>
              <a:srgbClr val="BEE5C6"/>
            </a:solidFill>
            <a:prstDash val="solid"/>
            <a:headEnd type="none" w="sm" len="sm"/>
            <a:tailEnd type="none" w="sm" len="sm"/>
          </a:ln>
        </p:spPr>
      </p:sp>
      <p:sp>
        <p:nvSpPr>
          <p:cNvPr id="26" name="AutoShape 26"/>
          <p:cNvSpPr/>
          <p:nvPr/>
        </p:nvSpPr>
        <p:spPr>
          <a:xfrm flipV="1">
            <a:off x="11324657" y="0"/>
            <a:ext cx="0" cy="10287000"/>
          </a:xfrm>
          <a:prstGeom prst="line">
            <a:avLst/>
          </a:prstGeom>
          <a:ln w="38100" cap="flat">
            <a:solidFill>
              <a:srgbClr val="BEE5C6"/>
            </a:solidFill>
            <a:prstDash val="solid"/>
            <a:headEnd type="none" w="sm" len="sm"/>
            <a:tailEnd type="none" w="sm" len="sm"/>
          </a:ln>
        </p:spPr>
      </p:sp>
      <p:sp>
        <p:nvSpPr>
          <p:cNvPr id="27" name="AutoShape 27"/>
          <p:cNvSpPr/>
          <p:nvPr/>
        </p:nvSpPr>
        <p:spPr>
          <a:xfrm flipV="1">
            <a:off x="12196920" y="0"/>
            <a:ext cx="0" cy="10287000"/>
          </a:xfrm>
          <a:prstGeom prst="line">
            <a:avLst/>
          </a:prstGeom>
          <a:ln w="38100" cap="flat">
            <a:solidFill>
              <a:srgbClr val="BEE5C6"/>
            </a:solidFill>
            <a:prstDash val="solid"/>
            <a:headEnd type="none" w="sm" len="sm"/>
            <a:tailEnd type="none" w="sm" len="sm"/>
          </a:ln>
        </p:spPr>
      </p:sp>
      <p:sp>
        <p:nvSpPr>
          <p:cNvPr id="28" name="AutoShape 28"/>
          <p:cNvSpPr/>
          <p:nvPr/>
        </p:nvSpPr>
        <p:spPr>
          <a:xfrm flipV="1">
            <a:off x="13069183" y="0"/>
            <a:ext cx="0" cy="10287000"/>
          </a:xfrm>
          <a:prstGeom prst="line">
            <a:avLst/>
          </a:prstGeom>
          <a:ln w="38100" cap="flat">
            <a:solidFill>
              <a:srgbClr val="BEE5C6"/>
            </a:solidFill>
            <a:prstDash val="solid"/>
            <a:headEnd type="none" w="sm" len="sm"/>
            <a:tailEnd type="none" w="sm" len="sm"/>
          </a:ln>
        </p:spPr>
      </p:sp>
      <p:sp>
        <p:nvSpPr>
          <p:cNvPr id="29" name="AutoShape 29"/>
          <p:cNvSpPr/>
          <p:nvPr/>
        </p:nvSpPr>
        <p:spPr>
          <a:xfrm flipV="1">
            <a:off x="13941446" y="0"/>
            <a:ext cx="0" cy="10287000"/>
          </a:xfrm>
          <a:prstGeom prst="line">
            <a:avLst/>
          </a:prstGeom>
          <a:ln w="38100" cap="flat">
            <a:solidFill>
              <a:srgbClr val="BEE5C6"/>
            </a:solidFill>
            <a:prstDash val="solid"/>
            <a:headEnd type="none" w="sm" len="sm"/>
            <a:tailEnd type="none" w="sm" len="sm"/>
          </a:ln>
        </p:spPr>
      </p:sp>
      <p:sp>
        <p:nvSpPr>
          <p:cNvPr id="30" name="AutoShape 30"/>
          <p:cNvSpPr/>
          <p:nvPr/>
        </p:nvSpPr>
        <p:spPr>
          <a:xfrm flipV="1">
            <a:off x="14813709" y="0"/>
            <a:ext cx="0" cy="10287000"/>
          </a:xfrm>
          <a:prstGeom prst="line">
            <a:avLst/>
          </a:prstGeom>
          <a:ln w="38100" cap="flat">
            <a:solidFill>
              <a:srgbClr val="BEE5C6"/>
            </a:solidFill>
            <a:prstDash val="solid"/>
            <a:headEnd type="none" w="sm" len="sm"/>
            <a:tailEnd type="none" w="sm" len="sm"/>
          </a:ln>
        </p:spPr>
      </p:sp>
      <p:sp>
        <p:nvSpPr>
          <p:cNvPr id="31" name="AutoShape 31"/>
          <p:cNvSpPr/>
          <p:nvPr/>
        </p:nvSpPr>
        <p:spPr>
          <a:xfrm flipV="1">
            <a:off x="15685972" y="0"/>
            <a:ext cx="0" cy="10287000"/>
          </a:xfrm>
          <a:prstGeom prst="line">
            <a:avLst/>
          </a:prstGeom>
          <a:ln w="38100" cap="flat">
            <a:solidFill>
              <a:srgbClr val="BEE5C6"/>
            </a:solidFill>
            <a:prstDash val="solid"/>
            <a:headEnd type="none" w="sm" len="sm"/>
            <a:tailEnd type="none" w="sm" len="sm"/>
          </a:ln>
        </p:spPr>
      </p:sp>
      <p:sp>
        <p:nvSpPr>
          <p:cNvPr id="32" name="AutoShape 32"/>
          <p:cNvSpPr/>
          <p:nvPr/>
        </p:nvSpPr>
        <p:spPr>
          <a:xfrm flipV="1">
            <a:off x="16558234" y="0"/>
            <a:ext cx="0" cy="10287000"/>
          </a:xfrm>
          <a:prstGeom prst="line">
            <a:avLst/>
          </a:prstGeom>
          <a:ln w="38100" cap="flat">
            <a:solidFill>
              <a:srgbClr val="BEE5C6"/>
            </a:solidFill>
            <a:prstDash val="solid"/>
            <a:headEnd type="none" w="sm" len="sm"/>
            <a:tailEnd type="none" w="sm" len="sm"/>
          </a:ln>
        </p:spPr>
      </p:sp>
      <p:sp>
        <p:nvSpPr>
          <p:cNvPr id="33" name="AutoShape 33"/>
          <p:cNvSpPr/>
          <p:nvPr/>
        </p:nvSpPr>
        <p:spPr>
          <a:xfrm flipV="1">
            <a:off x="17430497" y="0"/>
            <a:ext cx="0" cy="10287000"/>
          </a:xfrm>
          <a:prstGeom prst="line">
            <a:avLst/>
          </a:prstGeom>
          <a:ln w="38100" cap="flat">
            <a:solidFill>
              <a:srgbClr val="BEE5C6"/>
            </a:solidFill>
            <a:prstDash val="solid"/>
            <a:headEnd type="none" w="sm" len="sm"/>
            <a:tailEnd type="none" w="sm" len="sm"/>
          </a:ln>
        </p:spPr>
      </p:sp>
      <p:grpSp>
        <p:nvGrpSpPr>
          <p:cNvPr id="34" name="Group 34"/>
          <p:cNvGrpSpPr/>
          <p:nvPr/>
        </p:nvGrpSpPr>
        <p:grpSpPr>
          <a:xfrm>
            <a:off x="9811241" y="3619500"/>
            <a:ext cx="8260409" cy="6280490"/>
            <a:chOff x="0" y="0"/>
            <a:chExt cx="4596384" cy="2099620"/>
          </a:xfrm>
        </p:grpSpPr>
        <p:sp>
          <p:nvSpPr>
            <p:cNvPr id="35" name="Freeform 35"/>
            <p:cNvSpPr/>
            <p:nvPr/>
          </p:nvSpPr>
          <p:spPr>
            <a:xfrm>
              <a:off x="0" y="0"/>
              <a:ext cx="4596383" cy="2099620"/>
            </a:xfrm>
            <a:custGeom>
              <a:avLst/>
              <a:gdLst/>
              <a:ahLst/>
              <a:cxnLst/>
              <a:rect l="l" t="t" r="r" b="b"/>
              <a:pathLst>
                <a:path w="4596383" h="2099620">
                  <a:moveTo>
                    <a:pt x="0" y="0"/>
                  </a:moveTo>
                  <a:lnTo>
                    <a:pt x="4596383" y="0"/>
                  </a:lnTo>
                  <a:lnTo>
                    <a:pt x="4596383" y="2099620"/>
                  </a:lnTo>
                  <a:lnTo>
                    <a:pt x="0" y="2099620"/>
                  </a:lnTo>
                  <a:close/>
                </a:path>
              </a:pathLst>
            </a:custGeom>
            <a:solidFill>
              <a:srgbClr val="F0F7F4"/>
            </a:solidFill>
            <a:ln w="47625" cap="sq">
              <a:solidFill>
                <a:srgbClr val="557A5D"/>
              </a:solidFill>
              <a:prstDash val="solid"/>
              <a:miter/>
            </a:ln>
          </p:spPr>
        </p:sp>
        <p:sp>
          <p:nvSpPr>
            <p:cNvPr id="36" name="TextBox 36"/>
            <p:cNvSpPr txBox="1"/>
            <p:nvPr/>
          </p:nvSpPr>
          <p:spPr>
            <a:xfrm>
              <a:off x="0" y="-38100"/>
              <a:ext cx="4596384" cy="2137720"/>
            </a:xfrm>
            <a:prstGeom prst="rect">
              <a:avLst/>
            </a:prstGeom>
          </p:spPr>
          <p:txBody>
            <a:bodyPr lIns="51955" tIns="51955" rIns="51955" bIns="51955" rtlCol="0" anchor="ctr"/>
            <a:lstStyle/>
            <a:p>
              <a:pPr algn="ctr">
                <a:lnSpc>
                  <a:spcPts val="1457"/>
                </a:lnSpc>
              </a:pPr>
              <a:endParaRPr/>
            </a:p>
          </p:txBody>
        </p:sp>
      </p:grpSp>
      <p:sp>
        <p:nvSpPr>
          <p:cNvPr id="37" name="TextBox 37"/>
          <p:cNvSpPr txBox="1"/>
          <p:nvPr/>
        </p:nvSpPr>
        <p:spPr>
          <a:xfrm>
            <a:off x="10003031" y="3805090"/>
            <a:ext cx="7427466" cy="5909310"/>
          </a:xfrm>
          <a:prstGeom prst="rect">
            <a:avLst/>
          </a:prstGeom>
        </p:spPr>
        <p:txBody>
          <a:bodyPr wrap="square" lIns="0" tIns="0" rIns="0" bIns="0" rtlCol="0" anchor="t">
            <a:spAutoFit/>
          </a:bodyPr>
          <a:lstStyle/>
          <a:p>
            <a:r>
              <a:rPr lang="en-GB" sz="2400" dirty="0">
                <a:latin typeface="XCCW Joined 16a" panose="03050602040000000000" pitchFamily="66" charset="0"/>
              </a:rPr>
              <a:t>What a fun morning KS1 had with Professor Nitrate, we learned so much in our science workshop and got to take part and watch so many interesting experiments.  We explored insulators and conductors and we were amazed to find out that humans are conductors and when we create a circuit by holding hands the energy moves through us.  We also learnt how sound travels and so much more that we are sure you have heard all about.  It has been lovely to see how enthusiastic the children have been about science and we can’t wait to complete more experiments.  </a:t>
            </a:r>
          </a:p>
        </p:txBody>
      </p:sp>
      <p:sp>
        <p:nvSpPr>
          <p:cNvPr id="38" name="TextBox 38"/>
          <p:cNvSpPr txBox="1"/>
          <p:nvPr/>
        </p:nvSpPr>
        <p:spPr>
          <a:xfrm>
            <a:off x="2998596" y="1113698"/>
            <a:ext cx="12102765" cy="956071"/>
          </a:xfrm>
          <a:prstGeom prst="rect">
            <a:avLst/>
          </a:prstGeom>
        </p:spPr>
        <p:txBody>
          <a:bodyPr lIns="0" tIns="0" rIns="0" bIns="0" rtlCol="0" anchor="t">
            <a:spAutoFit/>
          </a:bodyPr>
          <a:lstStyle/>
          <a:p>
            <a:pPr algn="ctr">
              <a:lnSpc>
                <a:spcPts val="6992"/>
              </a:lnSpc>
            </a:pPr>
            <a:r>
              <a:rPr lang="en-US" sz="7600" dirty="0">
                <a:solidFill>
                  <a:srgbClr val="42210B"/>
                </a:solidFill>
                <a:latin typeface="Loubag"/>
                <a:ea typeface="Loubag"/>
                <a:cs typeface="Loubag"/>
                <a:sym typeface="Loubag"/>
              </a:rPr>
              <a:t>Science Workshop</a:t>
            </a:r>
          </a:p>
        </p:txBody>
      </p:sp>
      <p:sp>
        <p:nvSpPr>
          <p:cNvPr id="43" name="Freeform 43"/>
          <p:cNvSpPr/>
          <p:nvPr/>
        </p:nvSpPr>
        <p:spPr>
          <a:xfrm rot="1589074">
            <a:off x="287431" y="9167977"/>
            <a:ext cx="1385302" cy="779630"/>
          </a:xfrm>
          <a:custGeom>
            <a:avLst/>
            <a:gdLst/>
            <a:ahLst/>
            <a:cxnLst/>
            <a:rect l="l" t="t" r="r" b="b"/>
            <a:pathLst>
              <a:path w="1385302" h="779630">
                <a:moveTo>
                  <a:pt x="0" y="0"/>
                </a:moveTo>
                <a:lnTo>
                  <a:pt x="1385302" y="0"/>
                </a:lnTo>
                <a:lnTo>
                  <a:pt x="1385302" y="779630"/>
                </a:lnTo>
                <a:lnTo>
                  <a:pt x="0" y="7796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4" name="Freeform 44"/>
          <p:cNvSpPr/>
          <p:nvPr/>
        </p:nvSpPr>
        <p:spPr>
          <a:xfrm rot="-8645249" flipH="1">
            <a:off x="16619386" y="493393"/>
            <a:ext cx="1385302" cy="779630"/>
          </a:xfrm>
          <a:custGeom>
            <a:avLst/>
            <a:gdLst/>
            <a:ahLst/>
            <a:cxnLst/>
            <a:rect l="l" t="t" r="r" b="b"/>
            <a:pathLst>
              <a:path w="1385302" h="779630">
                <a:moveTo>
                  <a:pt x="1385302" y="0"/>
                </a:moveTo>
                <a:lnTo>
                  <a:pt x="0" y="0"/>
                </a:lnTo>
                <a:lnTo>
                  <a:pt x="0" y="779630"/>
                </a:lnTo>
                <a:lnTo>
                  <a:pt x="1385302" y="779630"/>
                </a:lnTo>
                <a:lnTo>
                  <a:pt x="1385302" y="0"/>
                </a:lnTo>
                <a:close/>
              </a:path>
            </a:pathLst>
          </a:custGeom>
          <a:blipFill>
            <a:blip r:embed="rId2">
              <a:extLst>
                <a:ext uri="{96DAC541-7B7A-43D3-8B79-37D633B846F1}">
                  <asvg:svgBlip xmlns:asvg="http://schemas.microsoft.com/office/drawing/2016/SVG/main" r:embed="rId3"/>
                </a:ext>
              </a:extLst>
            </a:blip>
            <a:stretch>
              <a:fillRect/>
            </a:stretch>
          </a:blipFill>
        </p:spPr>
      </p:sp>
      <p:pic>
        <p:nvPicPr>
          <p:cNvPr id="45" name="Picture 44">
            <a:extLst>
              <a:ext uri="{FF2B5EF4-FFF2-40B4-BE49-F238E27FC236}">
                <a16:creationId xmlns:a16="http://schemas.microsoft.com/office/drawing/2014/main" id="{CC9673D2-0DE4-4713-B997-2BD87713A80B}"/>
              </a:ext>
            </a:extLst>
          </p:cNvPr>
          <p:cNvPicPr/>
          <p:nvPr/>
        </p:nvPicPr>
        <p:blipFill rotWithShape="1">
          <a:blip r:embed="rId4" cstate="print">
            <a:extLst>
              <a:ext uri="{28A0092B-C50C-407E-A947-70E740481C1C}">
                <a14:useLocalDpi xmlns:a14="http://schemas.microsoft.com/office/drawing/2010/main" val="0"/>
              </a:ext>
            </a:extLst>
          </a:blip>
          <a:srcRect r="22043" b="21749"/>
          <a:stretch/>
        </p:blipFill>
        <p:spPr bwMode="auto">
          <a:xfrm>
            <a:off x="262686" y="891700"/>
            <a:ext cx="3734014" cy="2757190"/>
          </a:xfrm>
          <a:prstGeom prst="rect">
            <a:avLst/>
          </a:prstGeom>
          <a:noFill/>
          <a:ln>
            <a:noFill/>
          </a:ln>
          <a:extLst>
            <a:ext uri="{53640926-AAD7-44D8-BBD7-CCE9431645EC}">
              <a14:shadowObscured xmlns:a14="http://schemas.microsoft.com/office/drawing/2010/main"/>
            </a:ext>
          </a:extLst>
        </p:spPr>
      </p:pic>
      <p:pic>
        <p:nvPicPr>
          <p:cNvPr id="46" name="Picture 45">
            <a:extLst>
              <a:ext uri="{FF2B5EF4-FFF2-40B4-BE49-F238E27FC236}">
                <a16:creationId xmlns:a16="http://schemas.microsoft.com/office/drawing/2014/main" id="{88F2687A-8C49-4D3D-A1F2-9BB85FA72242}"/>
              </a:ext>
            </a:extLst>
          </p:cNvPr>
          <p:cNvPicPr/>
          <p:nvPr/>
        </p:nvPicPr>
        <p:blipFill rotWithShape="1">
          <a:blip r:embed="rId5" cstate="print">
            <a:extLst>
              <a:ext uri="{28A0092B-C50C-407E-A947-70E740481C1C}">
                <a14:useLocalDpi xmlns:a14="http://schemas.microsoft.com/office/drawing/2010/main" val="0"/>
              </a:ext>
            </a:extLst>
          </a:blip>
          <a:srcRect l="2037" t="28737" r="21750"/>
          <a:stretch/>
        </p:blipFill>
        <p:spPr bwMode="auto">
          <a:xfrm>
            <a:off x="4197709" y="2670647"/>
            <a:ext cx="5412529" cy="4209265"/>
          </a:xfrm>
          <a:prstGeom prst="rect">
            <a:avLst/>
          </a:prstGeom>
          <a:noFill/>
          <a:ln>
            <a:noFill/>
          </a:ln>
          <a:extLst>
            <a:ext uri="{53640926-AAD7-44D8-BBD7-CCE9431645EC}">
              <a14:shadowObscured xmlns:a14="http://schemas.microsoft.com/office/drawing/2010/main"/>
            </a:ext>
          </a:extLst>
        </p:spPr>
      </p:pic>
      <p:pic>
        <p:nvPicPr>
          <p:cNvPr id="47" name="Picture 46">
            <a:extLst>
              <a:ext uri="{FF2B5EF4-FFF2-40B4-BE49-F238E27FC236}">
                <a16:creationId xmlns:a16="http://schemas.microsoft.com/office/drawing/2014/main" id="{60367B98-8C48-4F98-846F-A827E0599F2F}"/>
              </a:ext>
            </a:extLst>
          </p:cNvPr>
          <p:cNvPicPr/>
          <p:nvPr/>
        </p:nvPicPr>
        <p:blipFill rotWithShape="1">
          <a:blip r:embed="rId6" cstate="print">
            <a:extLst>
              <a:ext uri="{28A0092B-C50C-407E-A947-70E740481C1C}">
                <a14:useLocalDpi xmlns:a14="http://schemas.microsoft.com/office/drawing/2010/main" val="0"/>
              </a:ext>
            </a:extLst>
          </a:blip>
          <a:srcRect t="25906" b="15123"/>
          <a:stretch/>
        </p:blipFill>
        <p:spPr bwMode="auto">
          <a:xfrm>
            <a:off x="4224966" y="7440698"/>
            <a:ext cx="5215650" cy="2628991"/>
          </a:xfrm>
          <a:prstGeom prst="rect">
            <a:avLst/>
          </a:prstGeom>
          <a:noFill/>
          <a:ln>
            <a:noFill/>
          </a:ln>
          <a:extLst>
            <a:ext uri="{53640926-AAD7-44D8-BBD7-CCE9431645EC}">
              <a14:shadowObscured xmlns:a14="http://schemas.microsoft.com/office/drawing/2010/main"/>
            </a:ext>
          </a:extLst>
        </p:spPr>
      </p:pic>
      <p:pic>
        <p:nvPicPr>
          <p:cNvPr id="48" name="Picture 47">
            <a:extLst>
              <a:ext uri="{FF2B5EF4-FFF2-40B4-BE49-F238E27FC236}">
                <a16:creationId xmlns:a16="http://schemas.microsoft.com/office/drawing/2014/main" id="{1B22037A-4D2C-4194-9918-EF79F5270FB0}"/>
              </a:ext>
            </a:extLst>
          </p:cNvPr>
          <p:cNvPicPr/>
          <p:nvPr/>
        </p:nvPicPr>
        <p:blipFill rotWithShape="1">
          <a:blip r:embed="rId7" cstate="print">
            <a:extLst>
              <a:ext uri="{28A0092B-C50C-407E-A947-70E740481C1C}">
                <a14:useLocalDpi xmlns:a14="http://schemas.microsoft.com/office/drawing/2010/main" val="0"/>
              </a:ext>
            </a:extLst>
          </a:blip>
          <a:srcRect l="27172" t="18867" r="34025"/>
          <a:stretch/>
        </p:blipFill>
        <p:spPr bwMode="auto">
          <a:xfrm>
            <a:off x="562737" y="3892869"/>
            <a:ext cx="2926315" cy="5090919"/>
          </a:xfrm>
          <a:prstGeom prst="rect">
            <a:avLst/>
          </a:prstGeom>
          <a:noFill/>
          <a:ln>
            <a:noFill/>
          </a:ln>
        </p:spPr>
      </p:pic>
      <p:pic>
        <p:nvPicPr>
          <p:cNvPr id="49" name="Picture 48">
            <a:extLst>
              <a:ext uri="{FF2B5EF4-FFF2-40B4-BE49-F238E27FC236}">
                <a16:creationId xmlns:a16="http://schemas.microsoft.com/office/drawing/2014/main" id="{C7F402FF-715F-4D1C-A607-0A3B26B7D0AC}"/>
              </a:ext>
            </a:extLst>
          </p:cNvPr>
          <p:cNvPicPr/>
          <p:nvPr/>
        </p:nvPicPr>
        <p:blipFill rotWithShape="1">
          <a:blip r:embed="rId8" cstate="print">
            <a:extLst>
              <a:ext uri="{28A0092B-C50C-407E-A947-70E740481C1C}">
                <a14:useLocalDpi xmlns:a14="http://schemas.microsoft.com/office/drawing/2010/main" val="0"/>
              </a:ext>
            </a:extLst>
          </a:blip>
          <a:srcRect l="15986" t="33904" r="23140" b="15232"/>
          <a:stretch/>
        </p:blipFill>
        <p:spPr bwMode="auto">
          <a:xfrm>
            <a:off x="13997989" y="1141484"/>
            <a:ext cx="3489049" cy="2186597"/>
          </a:xfrm>
          <a:prstGeom prst="rect">
            <a:avLst/>
          </a:prstGeom>
          <a:noFill/>
          <a:ln>
            <a:noFill/>
          </a:ln>
        </p:spPr>
      </p:pic>
      <p:sp>
        <p:nvSpPr>
          <p:cNvPr id="50" name="Smiley Face 49">
            <a:extLst>
              <a:ext uri="{FF2B5EF4-FFF2-40B4-BE49-F238E27FC236}">
                <a16:creationId xmlns:a16="http://schemas.microsoft.com/office/drawing/2014/main" id="{45E40215-C310-4CE0-A380-C2BC39680A5F}"/>
              </a:ext>
            </a:extLst>
          </p:cNvPr>
          <p:cNvSpPr/>
          <p:nvPr/>
        </p:nvSpPr>
        <p:spPr>
          <a:xfrm>
            <a:off x="7914952" y="8135652"/>
            <a:ext cx="370018" cy="351969"/>
          </a:xfrm>
          <a:prstGeom prst="smileyFace">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9628308" y="2142861"/>
            <a:ext cx="7204330" cy="1045101"/>
          </a:xfrm>
          <a:prstGeom prst="rect">
            <a:avLst/>
          </a:prstGeom>
        </p:spPr>
        <p:txBody>
          <a:bodyPr lIns="50800" tIns="50800" rIns="50800" bIns="50800" rtlCol="0" anchor="ctr"/>
          <a:lstStyle/>
          <a:p>
            <a:pPr algn="ctr">
              <a:lnSpc>
                <a:spcPts val="2034"/>
              </a:lnSpc>
            </a:pPr>
            <a:endParaRPr/>
          </a:p>
        </p:txBody>
      </p:sp>
      <p:grpSp>
        <p:nvGrpSpPr>
          <p:cNvPr id="14" name="Group 14"/>
          <p:cNvGrpSpPr/>
          <p:nvPr/>
        </p:nvGrpSpPr>
        <p:grpSpPr>
          <a:xfrm>
            <a:off x="8610600" y="6300155"/>
            <a:ext cx="9372600" cy="3672473"/>
            <a:chOff x="0" y="0"/>
            <a:chExt cx="1981758" cy="901148"/>
          </a:xfrm>
        </p:grpSpPr>
        <p:sp>
          <p:nvSpPr>
            <p:cNvPr id="15" name="Freeform 15"/>
            <p:cNvSpPr/>
            <p:nvPr/>
          </p:nvSpPr>
          <p:spPr>
            <a:xfrm>
              <a:off x="0" y="0"/>
              <a:ext cx="1981758" cy="901148"/>
            </a:xfrm>
            <a:custGeom>
              <a:avLst/>
              <a:gdLst/>
              <a:ahLst/>
              <a:cxnLst/>
              <a:rect l="l" t="t" r="r" b="b"/>
              <a:pathLst>
                <a:path w="1981758" h="901148">
                  <a:moveTo>
                    <a:pt x="0" y="0"/>
                  </a:moveTo>
                  <a:lnTo>
                    <a:pt x="1981758" y="0"/>
                  </a:lnTo>
                  <a:lnTo>
                    <a:pt x="1981758" y="901148"/>
                  </a:lnTo>
                  <a:lnTo>
                    <a:pt x="0" y="901148"/>
                  </a:lnTo>
                  <a:close/>
                </a:path>
              </a:pathLst>
            </a:custGeom>
            <a:solidFill>
              <a:srgbClr val="F0F7F4"/>
            </a:solidFill>
            <a:ln w="38100" cap="sq">
              <a:solidFill>
                <a:srgbClr val="557A5D"/>
              </a:solidFill>
              <a:prstDash val="solid"/>
              <a:miter/>
            </a:ln>
          </p:spPr>
        </p:sp>
        <p:sp>
          <p:nvSpPr>
            <p:cNvPr id="16" name="TextBox 16"/>
            <p:cNvSpPr txBox="1"/>
            <p:nvPr/>
          </p:nvSpPr>
          <p:spPr>
            <a:xfrm>
              <a:off x="0" y="-28575"/>
              <a:ext cx="1981758" cy="929723"/>
            </a:xfrm>
            <a:prstGeom prst="rect">
              <a:avLst/>
            </a:prstGeom>
          </p:spPr>
          <p:txBody>
            <a:bodyPr lIns="50800" tIns="50800" rIns="50800" bIns="50800" rtlCol="0" anchor="ctr"/>
            <a:lstStyle/>
            <a:p>
              <a:pPr algn="ctr">
                <a:lnSpc>
                  <a:spcPts val="2034"/>
                </a:lnSpc>
              </a:pPr>
              <a:endParaRPr/>
            </a:p>
          </p:txBody>
        </p:sp>
      </p:grpSp>
      <p:sp>
        <p:nvSpPr>
          <p:cNvPr id="20" name="Freeform 20"/>
          <p:cNvSpPr/>
          <p:nvPr/>
        </p:nvSpPr>
        <p:spPr>
          <a:xfrm rot="104707">
            <a:off x="11802616" y="866304"/>
            <a:ext cx="3968492" cy="1428657"/>
          </a:xfrm>
          <a:custGeom>
            <a:avLst/>
            <a:gdLst/>
            <a:ahLst/>
            <a:cxnLst/>
            <a:rect l="l" t="t" r="r" b="b"/>
            <a:pathLst>
              <a:path w="3968492" h="1428657">
                <a:moveTo>
                  <a:pt x="0" y="0"/>
                </a:moveTo>
                <a:lnTo>
                  <a:pt x="3968492" y="0"/>
                </a:lnTo>
                <a:lnTo>
                  <a:pt x="3968492" y="1428657"/>
                </a:lnTo>
                <a:lnTo>
                  <a:pt x="0" y="14286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7" name="TextBox 27"/>
          <p:cNvSpPr txBox="1"/>
          <p:nvPr/>
        </p:nvSpPr>
        <p:spPr>
          <a:xfrm>
            <a:off x="8763000" y="6515101"/>
            <a:ext cx="9220200" cy="3323987"/>
          </a:xfrm>
          <a:prstGeom prst="rect">
            <a:avLst/>
          </a:prstGeom>
        </p:spPr>
        <p:txBody>
          <a:bodyPr wrap="square" lIns="0" tIns="0" rIns="0" bIns="0" rtlCol="0" anchor="t">
            <a:spAutoFit/>
          </a:bodyPr>
          <a:lstStyle/>
          <a:p>
            <a:r>
              <a:rPr lang="en-GB" sz="2400" dirty="0">
                <a:latin typeface="XCCW Joined 16a" panose="03050602040000000000" pitchFamily="66" charset="0"/>
              </a:rPr>
              <a:t>The Hummingbirds had a lovely afternoon in the sunshine at forest school.  We loved exploring the enclosed area and finding the different treasures that were hidden. The sparkling crystals were definitely our favourite!  We also loved playing in the mud kitchen and running around with our pet ‘log-dogs’.  A big thank you to the lovely mummy’s that joined us we appreciate your help!</a:t>
            </a:r>
          </a:p>
        </p:txBody>
      </p:sp>
      <p:sp>
        <p:nvSpPr>
          <p:cNvPr id="28" name="TextBox 28"/>
          <p:cNvSpPr txBox="1"/>
          <p:nvPr/>
        </p:nvSpPr>
        <p:spPr>
          <a:xfrm>
            <a:off x="1455361" y="1135299"/>
            <a:ext cx="11410555" cy="782447"/>
          </a:xfrm>
          <a:prstGeom prst="rect">
            <a:avLst/>
          </a:prstGeom>
        </p:spPr>
        <p:txBody>
          <a:bodyPr lIns="0" tIns="0" rIns="0" bIns="0" rtlCol="0" anchor="t">
            <a:spAutoFit/>
          </a:bodyPr>
          <a:lstStyle/>
          <a:p>
            <a:pPr algn="l">
              <a:lnSpc>
                <a:spcPts val="5704"/>
              </a:lnSpc>
            </a:pPr>
            <a:r>
              <a:rPr lang="en-US" sz="6200" dirty="0">
                <a:solidFill>
                  <a:srgbClr val="42210B"/>
                </a:solidFill>
                <a:latin typeface="Loubag"/>
                <a:ea typeface="Loubag"/>
                <a:cs typeface="Loubag"/>
                <a:sym typeface="Loubag"/>
              </a:rPr>
              <a:t>Forest School </a:t>
            </a:r>
          </a:p>
        </p:txBody>
      </p:sp>
      <p:sp>
        <p:nvSpPr>
          <p:cNvPr id="29" name="Freeform 29"/>
          <p:cNvSpPr/>
          <p:nvPr/>
        </p:nvSpPr>
        <p:spPr>
          <a:xfrm flipH="1">
            <a:off x="15906261" y="314371"/>
            <a:ext cx="926378" cy="964623"/>
          </a:xfrm>
          <a:custGeom>
            <a:avLst/>
            <a:gdLst/>
            <a:ahLst/>
            <a:cxnLst/>
            <a:rect l="l" t="t" r="r" b="b"/>
            <a:pathLst>
              <a:path w="926378" h="964623">
                <a:moveTo>
                  <a:pt x="926378" y="0"/>
                </a:moveTo>
                <a:lnTo>
                  <a:pt x="0" y="0"/>
                </a:lnTo>
                <a:lnTo>
                  <a:pt x="0" y="964623"/>
                </a:lnTo>
                <a:lnTo>
                  <a:pt x="926378" y="964623"/>
                </a:lnTo>
                <a:lnTo>
                  <a:pt x="926378"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0" name="Freeform 30"/>
          <p:cNvSpPr/>
          <p:nvPr/>
        </p:nvSpPr>
        <p:spPr>
          <a:xfrm flipH="1">
            <a:off x="16832639" y="1088396"/>
            <a:ext cx="686007" cy="714329"/>
          </a:xfrm>
          <a:custGeom>
            <a:avLst/>
            <a:gdLst/>
            <a:ahLst/>
            <a:cxnLst/>
            <a:rect l="l" t="t" r="r" b="b"/>
            <a:pathLst>
              <a:path w="686007" h="714329">
                <a:moveTo>
                  <a:pt x="686007" y="0"/>
                </a:moveTo>
                <a:lnTo>
                  <a:pt x="0" y="0"/>
                </a:lnTo>
                <a:lnTo>
                  <a:pt x="0" y="714328"/>
                </a:lnTo>
                <a:lnTo>
                  <a:pt x="686007" y="714328"/>
                </a:lnTo>
                <a:lnTo>
                  <a:pt x="686007"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1" name="Freeform 31"/>
          <p:cNvSpPr/>
          <p:nvPr/>
        </p:nvSpPr>
        <p:spPr>
          <a:xfrm rot="1692286">
            <a:off x="406791" y="9226290"/>
            <a:ext cx="1385302" cy="779630"/>
          </a:xfrm>
          <a:custGeom>
            <a:avLst/>
            <a:gdLst/>
            <a:ahLst/>
            <a:cxnLst/>
            <a:rect l="l" t="t" r="r" b="b"/>
            <a:pathLst>
              <a:path w="1385302" h="779630">
                <a:moveTo>
                  <a:pt x="0" y="0"/>
                </a:moveTo>
                <a:lnTo>
                  <a:pt x="1385302" y="0"/>
                </a:lnTo>
                <a:lnTo>
                  <a:pt x="1385302" y="779630"/>
                </a:lnTo>
                <a:lnTo>
                  <a:pt x="0" y="779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32" name="Picture 31">
            <a:extLst>
              <a:ext uri="{FF2B5EF4-FFF2-40B4-BE49-F238E27FC236}">
                <a16:creationId xmlns:a16="http://schemas.microsoft.com/office/drawing/2014/main" id="{3ADDB28B-159E-400A-9381-429D621A5305}"/>
              </a:ext>
            </a:extLst>
          </p:cNvPr>
          <p:cNvPicPr/>
          <p:nvPr/>
        </p:nvPicPr>
        <p:blipFill rotWithShape="1">
          <a:blip r:embed="rId8" cstate="print">
            <a:extLst>
              <a:ext uri="{28A0092B-C50C-407E-A947-70E740481C1C}">
                <a14:useLocalDpi xmlns:a14="http://schemas.microsoft.com/office/drawing/2010/main" val="0"/>
              </a:ext>
            </a:extLst>
          </a:blip>
          <a:srcRect l="3767" t="8583"/>
          <a:stretch/>
        </p:blipFill>
        <p:spPr bwMode="auto">
          <a:xfrm rot="10800000">
            <a:off x="304798" y="2147094"/>
            <a:ext cx="6629401" cy="3910806"/>
          </a:xfrm>
          <a:prstGeom prst="rect">
            <a:avLst/>
          </a:prstGeom>
          <a:noFill/>
          <a:ln>
            <a:noFill/>
          </a:ln>
          <a:extLst>
            <a:ext uri="{53640926-AAD7-44D8-BBD7-CCE9431645EC}">
              <a14:shadowObscured xmlns:a14="http://schemas.microsoft.com/office/drawing/2010/main"/>
            </a:ext>
          </a:extLst>
        </p:spPr>
      </p:pic>
      <p:pic>
        <p:nvPicPr>
          <p:cNvPr id="33" name="Picture 32">
            <a:extLst>
              <a:ext uri="{FF2B5EF4-FFF2-40B4-BE49-F238E27FC236}">
                <a16:creationId xmlns:a16="http://schemas.microsoft.com/office/drawing/2014/main" id="{9AD2B5EC-8239-4CA7-9C2C-9BFCDADB1F62}"/>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50219" y="314370"/>
            <a:ext cx="3355981" cy="5591129"/>
          </a:xfrm>
          <a:prstGeom prst="rect">
            <a:avLst/>
          </a:prstGeom>
          <a:noFill/>
        </p:spPr>
      </p:pic>
      <p:pic>
        <p:nvPicPr>
          <p:cNvPr id="34" name="Picture 33">
            <a:extLst>
              <a:ext uri="{FF2B5EF4-FFF2-40B4-BE49-F238E27FC236}">
                <a16:creationId xmlns:a16="http://schemas.microsoft.com/office/drawing/2014/main" id="{1B8ABF11-F056-4D67-9C4B-0222AF2ADDC3}"/>
              </a:ext>
            </a:extLst>
          </p:cNvPr>
          <p:cNvPicPr/>
          <p:nvPr/>
        </p:nvPicPr>
        <p:blipFill rotWithShape="1">
          <a:blip r:embed="rId10" cstate="print">
            <a:extLst>
              <a:ext uri="{28A0092B-C50C-407E-A947-70E740481C1C}">
                <a14:useLocalDpi xmlns:a14="http://schemas.microsoft.com/office/drawing/2010/main" val="0"/>
              </a:ext>
            </a:extLst>
          </a:blip>
          <a:srcRect l="31082" t="9948" b="18323"/>
          <a:stretch/>
        </p:blipFill>
        <p:spPr bwMode="auto">
          <a:xfrm rot="5400000">
            <a:off x="506982" y="6257450"/>
            <a:ext cx="2774209" cy="2876142"/>
          </a:xfrm>
          <a:prstGeom prst="rect">
            <a:avLst/>
          </a:prstGeom>
          <a:noFill/>
          <a:ln>
            <a:noFill/>
          </a:ln>
          <a:extLst>
            <a:ext uri="{53640926-AAD7-44D8-BBD7-CCE9431645EC}">
              <a14:shadowObscured xmlns:a14="http://schemas.microsoft.com/office/drawing/2010/main"/>
            </a:ext>
          </a:extLst>
        </p:spPr>
      </p:pic>
      <p:pic>
        <p:nvPicPr>
          <p:cNvPr id="35" name="Picture 34">
            <a:extLst>
              <a:ext uri="{FF2B5EF4-FFF2-40B4-BE49-F238E27FC236}">
                <a16:creationId xmlns:a16="http://schemas.microsoft.com/office/drawing/2014/main" id="{BFB805BF-92DD-41D6-B786-4856E894339C}"/>
              </a:ext>
            </a:extLst>
          </p:cNvPr>
          <p:cNvPicPr/>
          <p:nvPr/>
        </p:nvPicPr>
        <p:blipFill rotWithShape="1">
          <a:blip r:embed="rId11" cstate="print">
            <a:extLst>
              <a:ext uri="{28A0092B-C50C-407E-A947-70E740481C1C}">
                <a14:useLocalDpi xmlns:a14="http://schemas.microsoft.com/office/drawing/2010/main" val="0"/>
              </a:ext>
            </a:extLst>
          </a:blip>
          <a:srcRect l="11445" t="11864" r="11445"/>
          <a:stretch/>
        </p:blipFill>
        <p:spPr bwMode="auto">
          <a:xfrm>
            <a:off x="3619498" y="6382227"/>
            <a:ext cx="4210461" cy="3508328"/>
          </a:xfrm>
          <a:prstGeom prst="rect">
            <a:avLst/>
          </a:prstGeom>
          <a:noFill/>
          <a:ln>
            <a:noFill/>
          </a:ln>
        </p:spPr>
      </p:pic>
      <p:pic>
        <p:nvPicPr>
          <p:cNvPr id="36" name="Picture 35">
            <a:extLst>
              <a:ext uri="{FF2B5EF4-FFF2-40B4-BE49-F238E27FC236}">
                <a16:creationId xmlns:a16="http://schemas.microsoft.com/office/drawing/2014/main" id="{2ACFC2AA-1653-47B5-BFFA-527E78AEC1F4}"/>
              </a:ext>
            </a:extLst>
          </p:cNvPr>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0800000">
            <a:off x="12039600" y="2615647"/>
            <a:ext cx="5479046" cy="328985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AF6"/>
        </a:solidFill>
        <a:effectLst/>
      </p:bgPr>
    </p:bg>
    <p:spTree>
      <p:nvGrpSpPr>
        <p:cNvPr id="1" name=""/>
        <p:cNvGrpSpPr/>
        <p:nvPr/>
      </p:nvGrpSpPr>
      <p:grpSpPr>
        <a:xfrm>
          <a:off x="0" y="0"/>
          <a:ext cx="0" cy="0"/>
          <a:chOff x="0" y="0"/>
          <a:chExt cx="0" cy="0"/>
        </a:xfrm>
      </p:grpSpPr>
      <p:sp>
        <p:nvSpPr>
          <p:cNvPr id="2" name="AutoShape 2"/>
          <p:cNvSpPr/>
          <p:nvPr/>
        </p:nvSpPr>
        <p:spPr>
          <a:xfrm>
            <a:off x="0" y="729207"/>
            <a:ext cx="18288000" cy="0"/>
          </a:xfrm>
          <a:prstGeom prst="line">
            <a:avLst/>
          </a:prstGeom>
          <a:ln w="38100" cap="flat">
            <a:solidFill>
              <a:srgbClr val="F9BEC2"/>
            </a:solidFill>
            <a:prstDash val="solid"/>
            <a:headEnd type="none" w="sm" len="sm"/>
            <a:tailEnd type="none" w="sm" len="sm"/>
          </a:ln>
        </p:spPr>
      </p:sp>
      <p:sp>
        <p:nvSpPr>
          <p:cNvPr id="3" name="AutoShape 3"/>
          <p:cNvSpPr/>
          <p:nvPr/>
        </p:nvSpPr>
        <p:spPr>
          <a:xfrm>
            <a:off x="0" y="1531806"/>
            <a:ext cx="18288000" cy="0"/>
          </a:xfrm>
          <a:prstGeom prst="line">
            <a:avLst/>
          </a:prstGeom>
          <a:ln w="38100" cap="flat">
            <a:solidFill>
              <a:srgbClr val="F9BEC2"/>
            </a:solidFill>
            <a:prstDash val="solid"/>
            <a:headEnd type="none" w="sm" len="sm"/>
            <a:tailEnd type="none" w="sm" len="sm"/>
          </a:ln>
        </p:spPr>
      </p:sp>
      <p:sp>
        <p:nvSpPr>
          <p:cNvPr id="4" name="AutoShape 4"/>
          <p:cNvSpPr/>
          <p:nvPr/>
        </p:nvSpPr>
        <p:spPr>
          <a:xfrm>
            <a:off x="0" y="2334404"/>
            <a:ext cx="18288000" cy="0"/>
          </a:xfrm>
          <a:prstGeom prst="line">
            <a:avLst/>
          </a:prstGeom>
          <a:ln w="38100" cap="flat">
            <a:solidFill>
              <a:srgbClr val="F9BEC2"/>
            </a:solidFill>
            <a:prstDash val="solid"/>
            <a:headEnd type="none" w="sm" len="sm"/>
            <a:tailEnd type="none" w="sm" len="sm"/>
          </a:ln>
        </p:spPr>
      </p:sp>
      <p:sp>
        <p:nvSpPr>
          <p:cNvPr id="5" name="AutoShape 5"/>
          <p:cNvSpPr/>
          <p:nvPr/>
        </p:nvSpPr>
        <p:spPr>
          <a:xfrm>
            <a:off x="0" y="3137003"/>
            <a:ext cx="18288000" cy="0"/>
          </a:xfrm>
          <a:prstGeom prst="line">
            <a:avLst/>
          </a:prstGeom>
          <a:ln w="38100" cap="flat">
            <a:solidFill>
              <a:srgbClr val="F9BEC2"/>
            </a:solidFill>
            <a:prstDash val="solid"/>
            <a:headEnd type="none" w="sm" len="sm"/>
            <a:tailEnd type="none" w="sm" len="sm"/>
          </a:ln>
        </p:spPr>
      </p:sp>
      <p:sp>
        <p:nvSpPr>
          <p:cNvPr id="6" name="AutoShape 6"/>
          <p:cNvSpPr/>
          <p:nvPr/>
        </p:nvSpPr>
        <p:spPr>
          <a:xfrm>
            <a:off x="0" y="3939602"/>
            <a:ext cx="18288000" cy="0"/>
          </a:xfrm>
          <a:prstGeom prst="line">
            <a:avLst/>
          </a:prstGeom>
          <a:ln w="38100" cap="flat">
            <a:solidFill>
              <a:srgbClr val="F9BEC2"/>
            </a:solidFill>
            <a:prstDash val="solid"/>
            <a:headEnd type="none" w="sm" len="sm"/>
            <a:tailEnd type="none" w="sm" len="sm"/>
          </a:ln>
        </p:spPr>
      </p:sp>
      <p:sp>
        <p:nvSpPr>
          <p:cNvPr id="7" name="AutoShape 7"/>
          <p:cNvSpPr/>
          <p:nvPr/>
        </p:nvSpPr>
        <p:spPr>
          <a:xfrm>
            <a:off x="0" y="4742201"/>
            <a:ext cx="18288000" cy="0"/>
          </a:xfrm>
          <a:prstGeom prst="line">
            <a:avLst/>
          </a:prstGeom>
          <a:ln w="38100" cap="flat">
            <a:solidFill>
              <a:srgbClr val="F9BEC2"/>
            </a:solidFill>
            <a:prstDash val="solid"/>
            <a:headEnd type="none" w="sm" len="sm"/>
            <a:tailEnd type="none" w="sm" len="sm"/>
          </a:ln>
        </p:spPr>
      </p:sp>
      <p:sp>
        <p:nvSpPr>
          <p:cNvPr id="8" name="AutoShape 8"/>
          <p:cNvSpPr/>
          <p:nvPr/>
        </p:nvSpPr>
        <p:spPr>
          <a:xfrm>
            <a:off x="0" y="5544799"/>
            <a:ext cx="18288000" cy="0"/>
          </a:xfrm>
          <a:prstGeom prst="line">
            <a:avLst/>
          </a:prstGeom>
          <a:ln w="38100" cap="flat">
            <a:solidFill>
              <a:srgbClr val="F9BEC2"/>
            </a:solidFill>
            <a:prstDash val="solid"/>
            <a:headEnd type="none" w="sm" len="sm"/>
            <a:tailEnd type="none" w="sm" len="sm"/>
          </a:ln>
        </p:spPr>
      </p:sp>
      <p:sp>
        <p:nvSpPr>
          <p:cNvPr id="9" name="AutoShape 9"/>
          <p:cNvSpPr/>
          <p:nvPr/>
        </p:nvSpPr>
        <p:spPr>
          <a:xfrm>
            <a:off x="0" y="6347398"/>
            <a:ext cx="18288000" cy="0"/>
          </a:xfrm>
          <a:prstGeom prst="line">
            <a:avLst/>
          </a:prstGeom>
          <a:ln w="38100" cap="flat">
            <a:solidFill>
              <a:srgbClr val="F9BEC2"/>
            </a:solidFill>
            <a:prstDash val="solid"/>
            <a:headEnd type="none" w="sm" len="sm"/>
            <a:tailEnd type="none" w="sm" len="sm"/>
          </a:ln>
        </p:spPr>
      </p:sp>
      <p:sp>
        <p:nvSpPr>
          <p:cNvPr id="10" name="AutoShape 10"/>
          <p:cNvSpPr/>
          <p:nvPr/>
        </p:nvSpPr>
        <p:spPr>
          <a:xfrm>
            <a:off x="0" y="7149997"/>
            <a:ext cx="18288000" cy="0"/>
          </a:xfrm>
          <a:prstGeom prst="line">
            <a:avLst/>
          </a:prstGeom>
          <a:ln w="38100" cap="flat">
            <a:solidFill>
              <a:srgbClr val="F9BEC2"/>
            </a:solidFill>
            <a:prstDash val="solid"/>
            <a:headEnd type="none" w="sm" len="sm"/>
            <a:tailEnd type="none" w="sm" len="sm"/>
          </a:ln>
        </p:spPr>
      </p:sp>
      <p:sp>
        <p:nvSpPr>
          <p:cNvPr id="11" name="AutoShape 11"/>
          <p:cNvSpPr/>
          <p:nvPr/>
        </p:nvSpPr>
        <p:spPr>
          <a:xfrm>
            <a:off x="0" y="7952596"/>
            <a:ext cx="18288000" cy="0"/>
          </a:xfrm>
          <a:prstGeom prst="line">
            <a:avLst/>
          </a:prstGeom>
          <a:ln w="38100" cap="flat">
            <a:solidFill>
              <a:srgbClr val="F9BEC2"/>
            </a:solidFill>
            <a:prstDash val="solid"/>
            <a:headEnd type="none" w="sm" len="sm"/>
            <a:tailEnd type="none" w="sm" len="sm"/>
          </a:ln>
        </p:spPr>
      </p:sp>
      <p:sp>
        <p:nvSpPr>
          <p:cNvPr id="12" name="AutoShape 12"/>
          <p:cNvSpPr/>
          <p:nvPr/>
        </p:nvSpPr>
        <p:spPr>
          <a:xfrm>
            <a:off x="0" y="8755194"/>
            <a:ext cx="18288000" cy="0"/>
          </a:xfrm>
          <a:prstGeom prst="line">
            <a:avLst/>
          </a:prstGeom>
          <a:ln w="38100" cap="flat">
            <a:solidFill>
              <a:srgbClr val="F9BEC2"/>
            </a:solidFill>
            <a:prstDash val="solid"/>
            <a:headEnd type="none" w="sm" len="sm"/>
            <a:tailEnd type="none" w="sm" len="sm"/>
          </a:ln>
        </p:spPr>
      </p:sp>
      <p:sp>
        <p:nvSpPr>
          <p:cNvPr id="13" name="AutoShape 13"/>
          <p:cNvSpPr/>
          <p:nvPr/>
        </p:nvSpPr>
        <p:spPr>
          <a:xfrm>
            <a:off x="0" y="9557793"/>
            <a:ext cx="18288000" cy="0"/>
          </a:xfrm>
          <a:prstGeom prst="line">
            <a:avLst/>
          </a:prstGeom>
          <a:ln w="38100" cap="flat">
            <a:solidFill>
              <a:srgbClr val="F9BEC2"/>
            </a:solidFill>
            <a:prstDash val="solid"/>
            <a:headEnd type="none" w="sm" len="sm"/>
            <a:tailEnd type="none" w="sm" len="sm"/>
          </a:ln>
        </p:spPr>
      </p:sp>
      <p:sp>
        <p:nvSpPr>
          <p:cNvPr id="14" name="AutoShape 14"/>
          <p:cNvSpPr/>
          <p:nvPr/>
        </p:nvSpPr>
        <p:spPr>
          <a:xfrm flipV="1">
            <a:off x="857503" y="0"/>
            <a:ext cx="0" cy="10287000"/>
          </a:xfrm>
          <a:prstGeom prst="line">
            <a:avLst/>
          </a:prstGeom>
          <a:ln w="38100" cap="flat">
            <a:solidFill>
              <a:srgbClr val="BEE5C6"/>
            </a:solidFill>
            <a:prstDash val="solid"/>
            <a:headEnd type="none" w="sm" len="sm"/>
            <a:tailEnd type="none" w="sm" len="sm"/>
          </a:ln>
        </p:spPr>
      </p:sp>
      <p:sp>
        <p:nvSpPr>
          <p:cNvPr id="15" name="AutoShape 15"/>
          <p:cNvSpPr/>
          <p:nvPr/>
        </p:nvSpPr>
        <p:spPr>
          <a:xfrm flipV="1">
            <a:off x="1729766" y="0"/>
            <a:ext cx="0" cy="10287000"/>
          </a:xfrm>
          <a:prstGeom prst="line">
            <a:avLst/>
          </a:prstGeom>
          <a:ln w="38100" cap="flat">
            <a:solidFill>
              <a:srgbClr val="BEE5C6"/>
            </a:solidFill>
            <a:prstDash val="solid"/>
            <a:headEnd type="none" w="sm" len="sm"/>
            <a:tailEnd type="none" w="sm" len="sm"/>
          </a:ln>
        </p:spPr>
      </p:sp>
      <p:sp>
        <p:nvSpPr>
          <p:cNvPr id="16" name="AutoShape 16"/>
          <p:cNvSpPr/>
          <p:nvPr/>
        </p:nvSpPr>
        <p:spPr>
          <a:xfrm flipV="1">
            <a:off x="2602028" y="0"/>
            <a:ext cx="0" cy="10287000"/>
          </a:xfrm>
          <a:prstGeom prst="line">
            <a:avLst/>
          </a:prstGeom>
          <a:ln w="38100" cap="flat">
            <a:solidFill>
              <a:srgbClr val="BEE5C6"/>
            </a:solidFill>
            <a:prstDash val="solid"/>
            <a:headEnd type="none" w="sm" len="sm"/>
            <a:tailEnd type="none" w="sm" len="sm"/>
          </a:ln>
        </p:spPr>
      </p:sp>
      <p:sp>
        <p:nvSpPr>
          <p:cNvPr id="17" name="AutoShape 17"/>
          <p:cNvSpPr/>
          <p:nvPr/>
        </p:nvSpPr>
        <p:spPr>
          <a:xfrm flipV="1">
            <a:off x="3474291" y="0"/>
            <a:ext cx="0" cy="10287000"/>
          </a:xfrm>
          <a:prstGeom prst="line">
            <a:avLst/>
          </a:prstGeom>
          <a:ln w="38100" cap="flat">
            <a:solidFill>
              <a:srgbClr val="BEE5C6"/>
            </a:solidFill>
            <a:prstDash val="solid"/>
            <a:headEnd type="none" w="sm" len="sm"/>
            <a:tailEnd type="none" w="sm" len="sm"/>
          </a:ln>
        </p:spPr>
      </p:sp>
      <p:sp>
        <p:nvSpPr>
          <p:cNvPr id="18" name="AutoShape 18"/>
          <p:cNvSpPr/>
          <p:nvPr/>
        </p:nvSpPr>
        <p:spPr>
          <a:xfrm flipV="1">
            <a:off x="4346554" y="0"/>
            <a:ext cx="0" cy="10287000"/>
          </a:xfrm>
          <a:prstGeom prst="line">
            <a:avLst/>
          </a:prstGeom>
          <a:ln w="38100" cap="flat">
            <a:solidFill>
              <a:srgbClr val="BEE5C6"/>
            </a:solidFill>
            <a:prstDash val="solid"/>
            <a:headEnd type="none" w="sm" len="sm"/>
            <a:tailEnd type="none" w="sm" len="sm"/>
          </a:ln>
        </p:spPr>
      </p:sp>
      <p:sp>
        <p:nvSpPr>
          <p:cNvPr id="19" name="AutoShape 19"/>
          <p:cNvSpPr/>
          <p:nvPr/>
        </p:nvSpPr>
        <p:spPr>
          <a:xfrm flipV="1">
            <a:off x="5218817" y="0"/>
            <a:ext cx="0" cy="10287000"/>
          </a:xfrm>
          <a:prstGeom prst="line">
            <a:avLst/>
          </a:prstGeom>
          <a:ln w="38100" cap="flat">
            <a:solidFill>
              <a:srgbClr val="BEE5C6"/>
            </a:solidFill>
            <a:prstDash val="solid"/>
            <a:headEnd type="none" w="sm" len="sm"/>
            <a:tailEnd type="none" w="sm" len="sm"/>
          </a:ln>
        </p:spPr>
      </p:sp>
      <p:sp>
        <p:nvSpPr>
          <p:cNvPr id="20" name="AutoShape 20"/>
          <p:cNvSpPr/>
          <p:nvPr/>
        </p:nvSpPr>
        <p:spPr>
          <a:xfrm flipV="1">
            <a:off x="6091080" y="0"/>
            <a:ext cx="0" cy="10287000"/>
          </a:xfrm>
          <a:prstGeom prst="line">
            <a:avLst/>
          </a:prstGeom>
          <a:ln w="38100" cap="flat">
            <a:solidFill>
              <a:srgbClr val="BEE5C6"/>
            </a:solidFill>
            <a:prstDash val="solid"/>
            <a:headEnd type="none" w="sm" len="sm"/>
            <a:tailEnd type="none" w="sm" len="sm"/>
          </a:ln>
        </p:spPr>
      </p:sp>
      <p:sp>
        <p:nvSpPr>
          <p:cNvPr id="21" name="AutoShape 21"/>
          <p:cNvSpPr/>
          <p:nvPr/>
        </p:nvSpPr>
        <p:spPr>
          <a:xfrm flipV="1">
            <a:off x="6963343" y="0"/>
            <a:ext cx="0" cy="10287000"/>
          </a:xfrm>
          <a:prstGeom prst="line">
            <a:avLst/>
          </a:prstGeom>
          <a:ln w="38100" cap="flat">
            <a:solidFill>
              <a:srgbClr val="BEE5C6"/>
            </a:solidFill>
            <a:prstDash val="solid"/>
            <a:headEnd type="none" w="sm" len="sm"/>
            <a:tailEnd type="none" w="sm" len="sm"/>
          </a:ln>
        </p:spPr>
      </p:sp>
      <p:sp>
        <p:nvSpPr>
          <p:cNvPr id="22" name="AutoShape 22"/>
          <p:cNvSpPr/>
          <p:nvPr/>
        </p:nvSpPr>
        <p:spPr>
          <a:xfrm flipV="1">
            <a:off x="7835606" y="0"/>
            <a:ext cx="0" cy="10287000"/>
          </a:xfrm>
          <a:prstGeom prst="line">
            <a:avLst/>
          </a:prstGeom>
          <a:ln w="38100" cap="flat">
            <a:solidFill>
              <a:srgbClr val="BEE5C6"/>
            </a:solidFill>
            <a:prstDash val="solid"/>
            <a:headEnd type="none" w="sm" len="sm"/>
            <a:tailEnd type="none" w="sm" len="sm"/>
          </a:ln>
        </p:spPr>
      </p:sp>
      <p:sp>
        <p:nvSpPr>
          <p:cNvPr id="23" name="AutoShape 23"/>
          <p:cNvSpPr/>
          <p:nvPr/>
        </p:nvSpPr>
        <p:spPr>
          <a:xfrm flipV="1">
            <a:off x="8707869" y="0"/>
            <a:ext cx="0" cy="10287000"/>
          </a:xfrm>
          <a:prstGeom prst="line">
            <a:avLst/>
          </a:prstGeom>
          <a:ln w="38100" cap="flat">
            <a:solidFill>
              <a:srgbClr val="BEE5C6"/>
            </a:solidFill>
            <a:prstDash val="solid"/>
            <a:headEnd type="none" w="sm" len="sm"/>
            <a:tailEnd type="none" w="sm" len="sm"/>
          </a:ln>
        </p:spPr>
      </p:sp>
      <p:sp>
        <p:nvSpPr>
          <p:cNvPr id="24" name="AutoShape 24"/>
          <p:cNvSpPr/>
          <p:nvPr/>
        </p:nvSpPr>
        <p:spPr>
          <a:xfrm flipV="1">
            <a:off x="9580131" y="0"/>
            <a:ext cx="0" cy="10287000"/>
          </a:xfrm>
          <a:prstGeom prst="line">
            <a:avLst/>
          </a:prstGeom>
          <a:ln w="38100" cap="flat">
            <a:solidFill>
              <a:srgbClr val="BEE5C6"/>
            </a:solidFill>
            <a:prstDash val="solid"/>
            <a:headEnd type="none" w="sm" len="sm"/>
            <a:tailEnd type="none" w="sm" len="sm"/>
          </a:ln>
        </p:spPr>
      </p:sp>
      <p:sp>
        <p:nvSpPr>
          <p:cNvPr id="25" name="AutoShape 25"/>
          <p:cNvSpPr/>
          <p:nvPr/>
        </p:nvSpPr>
        <p:spPr>
          <a:xfrm flipV="1">
            <a:off x="10452394" y="0"/>
            <a:ext cx="0" cy="10287000"/>
          </a:xfrm>
          <a:prstGeom prst="line">
            <a:avLst/>
          </a:prstGeom>
          <a:ln w="38100" cap="flat">
            <a:solidFill>
              <a:srgbClr val="BEE5C6"/>
            </a:solidFill>
            <a:prstDash val="solid"/>
            <a:headEnd type="none" w="sm" len="sm"/>
            <a:tailEnd type="none" w="sm" len="sm"/>
          </a:ln>
        </p:spPr>
      </p:sp>
      <p:sp>
        <p:nvSpPr>
          <p:cNvPr id="26" name="AutoShape 26"/>
          <p:cNvSpPr/>
          <p:nvPr/>
        </p:nvSpPr>
        <p:spPr>
          <a:xfrm flipV="1">
            <a:off x="11324657" y="0"/>
            <a:ext cx="0" cy="10287000"/>
          </a:xfrm>
          <a:prstGeom prst="line">
            <a:avLst/>
          </a:prstGeom>
          <a:ln w="38100" cap="flat">
            <a:solidFill>
              <a:srgbClr val="BEE5C6"/>
            </a:solidFill>
            <a:prstDash val="solid"/>
            <a:headEnd type="none" w="sm" len="sm"/>
            <a:tailEnd type="none" w="sm" len="sm"/>
          </a:ln>
        </p:spPr>
      </p:sp>
      <p:sp>
        <p:nvSpPr>
          <p:cNvPr id="27" name="AutoShape 27"/>
          <p:cNvSpPr/>
          <p:nvPr/>
        </p:nvSpPr>
        <p:spPr>
          <a:xfrm flipV="1">
            <a:off x="12196920" y="0"/>
            <a:ext cx="0" cy="10287000"/>
          </a:xfrm>
          <a:prstGeom prst="line">
            <a:avLst/>
          </a:prstGeom>
          <a:ln w="38100" cap="flat">
            <a:solidFill>
              <a:srgbClr val="BEE5C6"/>
            </a:solidFill>
            <a:prstDash val="solid"/>
            <a:headEnd type="none" w="sm" len="sm"/>
            <a:tailEnd type="none" w="sm" len="sm"/>
          </a:ln>
        </p:spPr>
      </p:sp>
      <p:sp>
        <p:nvSpPr>
          <p:cNvPr id="28" name="AutoShape 28"/>
          <p:cNvSpPr/>
          <p:nvPr/>
        </p:nvSpPr>
        <p:spPr>
          <a:xfrm flipV="1">
            <a:off x="13069183" y="0"/>
            <a:ext cx="0" cy="10287000"/>
          </a:xfrm>
          <a:prstGeom prst="line">
            <a:avLst/>
          </a:prstGeom>
          <a:ln w="38100" cap="flat">
            <a:solidFill>
              <a:srgbClr val="BEE5C6"/>
            </a:solidFill>
            <a:prstDash val="solid"/>
            <a:headEnd type="none" w="sm" len="sm"/>
            <a:tailEnd type="none" w="sm" len="sm"/>
          </a:ln>
        </p:spPr>
      </p:sp>
      <p:sp>
        <p:nvSpPr>
          <p:cNvPr id="29" name="AutoShape 29"/>
          <p:cNvSpPr/>
          <p:nvPr/>
        </p:nvSpPr>
        <p:spPr>
          <a:xfrm flipV="1">
            <a:off x="13941446" y="0"/>
            <a:ext cx="0" cy="10287000"/>
          </a:xfrm>
          <a:prstGeom prst="line">
            <a:avLst/>
          </a:prstGeom>
          <a:ln w="38100" cap="flat">
            <a:solidFill>
              <a:srgbClr val="BEE5C6"/>
            </a:solidFill>
            <a:prstDash val="solid"/>
            <a:headEnd type="none" w="sm" len="sm"/>
            <a:tailEnd type="none" w="sm" len="sm"/>
          </a:ln>
        </p:spPr>
      </p:sp>
      <p:sp>
        <p:nvSpPr>
          <p:cNvPr id="30" name="AutoShape 30"/>
          <p:cNvSpPr/>
          <p:nvPr/>
        </p:nvSpPr>
        <p:spPr>
          <a:xfrm flipV="1">
            <a:off x="14813709" y="0"/>
            <a:ext cx="0" cy="10287000"/>
          </a:xfrm>
          <a:prstGeom prst="line">
            <a:avLst/>
          </a:prstGeom>
          <a:ln w="38100" cap="flat">
            <a:solidFill>
              <a:srgbClr val="BEE5C6"/>
            </a:solidFill>
            <a:prstDash val="solid"/>
            <a:headEnd type="none" w="sm" len="sm"/>
            <a:tailEnd type="none" w="sm" len="sm"/>
          </a:ln>
        </p:spPr>
      </p:sp>
      <p:sp>
        <p:nvSpPr>
          <p:cNvPr id="31" name="AutoShape 31"/>
          <p:cNvSpPr/>
          <p:nvPr/>
        </p:nvSpPr>
        <p:spPr>
          <a:xfrm flipV="1">
            <a:off x="15685972" y="0"/>
            <a:ext cx="0" cy="10287000"/>
          </a:xfrm>
          <a:prstGeom prst="line">
            <a:avLst/>
          </a:prstGeom>
          <a:ln w="38100" cap="flat">
            <a:solidFill>
              <a:srgbClr val="BEE5C6"/>
            </a:solidFill>
            <a:prstDash val="solid"/>
            <a:headEnd type="none" w="sm" len="sm"/>
            <a:tailEnd type="none" w="sm" len="sm"/>
          </a:ln>
        </p:spPr>
      </p:sp>
      <p:sp>
        <p:nvSpPr>
          <p:cNvPr id="32" name="AutoShape 32"/>
          <p:cNvSpPr/>
          <p:nvPr/>
        </p:nvSpPr>
        <p:spPr>
          <a:xfrm flipV="1">
            <a:off x="16558234" y="0"/>
            <a:ext cx="0" cy="10287000"/>
          </a:xfrm>
          <a:prstGeom prst="line">
            <a:avLst/>
          </a:prstGeom>
          <a:ln w="38100" cap="flat">
            <a:solidFill>
              <a:srgbClr val="BEE5C6"/>
            </a:solidFill>
            <a:prstDash val="solid"/>
            <a:headEnd type="none" w="sm" len="sm"/>
            <a:tailEnd type="none" w="sm" len="sm"/>
          </a:ln>
        </p:spPr>
      </p:sp>
      <p:sp>
        <p:nvSpPr>
          <p:cNvPr id="33" name="AutoShape 33"/>
          <p:cNvSpPr/>
          <p:nvPr/>
        </p:nvSpPr>
        <p:spPr>
          <a:xfrm flipV="1">
            <a:off x="17430497" y="0"/>
            <a:ext cx="0" cy="10287000"/>
          </a:xfrm>
          <a:prstGeom prst="line">
            <a:avLst/>
          </a:prstGeom>
          <a:ln w="38100" cap="flat">
            <a:solidFill>
              <a:srgbClr val="BEE5C6"/>
            </a:solidFill>
            <a:prstDash val="solid"/>
            <a:headEnd type="none" w="sm" len="sm"/>
            <a:tailEnd type="none" w="sm" len="sm"/>
          </a:ln>
        </p:spPr>
      </p:sp>
      <p:sp>
        <p:nvSpPr>
          <p:cNvPr id="34" name="Freeform 34"/>
          <p:cNvSpPr/>
          <p:nvPr/>
        </p:nvSpPr>
        <p:spPr>
          <a:xfrm rot="1228603">
            <a:off x="4837688" y="1052916"/>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5" name="Freeform 35"/>
          <p:cNvSpPr/>
          <p:nvPr/>
        </p:nvSpPr>
        <p:spPr>
          <a:xfrm>
            <a:off x="9409422" y="276147"/>
            <a:ext cx="1979993" cy="1810043"/>
          </a:xfrm>
          <a:custGeom>
            <a:avLst/>
            <a:gdLst/>
            <a:ahLst/>
            <a:cxnLst/>
            <a:rect l="l" t="t" r="r" b="b"/>
            <a:pathLst>
              <a:path w="1979993" h="1810043">
                <a:moveTo>
                  <a:pt x="0" y="0"/>
                </a:moveTo>
                <a:lnTo>
                  <a:pt x="1979992" y="0"/>
                </a:lnTo>
                <a:lnTo>
                  <a:pt x="1979992" y="1810043"/>
                </a:lnTo>
                <a:lnTo>
                  <a:pt x="0" y="18100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36" name="Freeform 36"/>
          <p:cNvSpPr/>
          <p:nvPr/>
        </p:nvSpPr>
        <p:spPr>
          <a:xfrm rot="2299283">
            <a:off x="9387723" y="362676"/>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7" name="Freeform 37"/>
          <p:cNvSpPr/>
          <p:nvPr/>
        </p:nvSpPr>
        <p:spPr>
          <a:xfrm flipH="1">
            <a:off x="9374402" y="8014110"/>
            <a:ext cx="2425309" cy="2198331"/>
          </a:xfrm>
          <a:custGeom>
            <a:avLst/>
            <a:gdLst/>
            <a:ahLst/>
            <a:cxnLst/>
            <a:rect l="l" t="t" r="r" b="b"/>
            <a:pathLst>
              <a:path w="2425309" h="2198331">
                <a:moveTo>
                  <a:pt x="2425310" y="0"/>
                </a:moveTo>
                <a:lnTo>
                  <a:pt x="0" y="0"/>
                </a:lnTo>
                <a:lnTo>
                  <a:pt x="0" y="2198331"/>
                </a:lnTo>
                <a:lnTo>
                  <a:pt x="2425310" y="2198331"/>
                </a:lnTo>
                <a:lnTo>
                  <a:pt x="242531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8" name="Freeform 38"/>
          <p:cNvSpPr/>
          <p:nvPr/>
        </p:nvSpPr>
        <p:spPr>
          <a:xfrm rot="-1443335">
            <a:off x="13757112" y="8172020"/>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39" name="Freeform 39"/>
          <p:cNvSpPr/>
          <p:nvPr/>
        </p:nvSpPr>
        <p:spPr>
          <a:xfrm rot="-886409">
            <a:off x="4331900" y="559612"/>
            <a:ext cx="428726" cy="872724"/>
          </a:xfrm>
          <a:custGeom>
            <a:avLst/>
            <a:gdLst/>
            <a:ahLst/>
            <a:cxnLst/>
            <a:rect l="l" t="t" r="r" b="b"/>
            <a:pathLst>
              <a:path w="428726" h="872724">
                <a:moveTo>
                  <a:pt x="0" y="0"/>
                </a:moveTo>
                <a:lnTo>
                  <a:pt x="428726" y="0"/>
                </a:lnTo>
                <a:lnTo>
                  <a:pt x="428726" y="872723"/>
                </a:lnTo>
                <a:lnTo>
                  <a:pt x="0" y="87272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0" name="Freeform 40"/>
          <p:cNvSpPr/>
          <p:nvPr/>
        </p:nvSpPr>
        <p:spPr>
          <a:xfrm>
            <a:off x="11489567" y="255704"/>
            <a:ext cx="2220178" cy="1806669"/>
          </a:xfrm>
          <a:custGeom>
            <a:avLst/>
            <a:gdLst/>
            <a:ahLst/>
            <a:cxnLst/>
            <a:rect l="l" t="t" r="r" b="b"/>
            <a:pathLst>
              <a:path w="2220178" h="1806669">
                <a:moveTo>
                  <a:pt x="0" y="0"/>
                </a:moveTo>
                <a:lnTo>
                  <a:pt x="2220178" y="0"/>
                </a:lnTo>
                <a:lnTo>
                  <a:pt x="2220178" y="1806670"/>
                </a:lnTo>
                <a:lnTo>
                  <a:pt x="0" y="18066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41" name="Freeform 41"/>
          <p:cNvSpPr/>
          <p:nvPr/>
        </p:nvSpPr>
        <p:spPr>
          <a:xfrm rot="937015">
            <a:off x="4907693" y="8802903"/>
            <a:ext cx="428726" cy="872724"/>
          </a:xfrm>
          <a:custGeom>
            <a:avLst/>
            <a:gdLst/>
            <a:ahLst/>
            <a:cxnLst/>
            <a:rect l="l" t="t" r="r" b="b"/>
            <a:pathLst>
              <a:path w="428726" h="872724">
                <a:moveTo>
                  <a:pt x="0" y="0"/>
                </a:moveTo>
                <a:lnTo>
                  <a:pt x="428725" y="0"/>
                </a:lnTo>
                <a:lnTo>
                  <a:pt x="428725"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2" name="Freeform 42"/>
          <p:cNvSpPr/>
          <p:nvPr/>
        </p:nvSpPr>
        <p:spPr>
          <a:xfrm rot="937015">
            <a:off x="11738159" y="8742380"/>
            <a:ext cx="428726" cy="872724"/>
          </a:xfrm>
          <a:custGeom>
            <a:avLst/>
            <a:gdLst/>
            <a:ahLst/>
            <a:cxnLst/>
            <a:rect l="l" t="t" r="r" b="b"/>
            <a:pathLst>
              <a:path w="428726" h="872724">
                <a:moveTo>
                  <a:pt x="0" y="0"/>
                </a:moveTo>
                <a:lnTo>
                  <a:pt x="428726" y="0"/>
                </a:lnTo>
                <a:lnTo>
                  <a:pt x="428726" y="872724"/>
                </a:lnTo>
                <a:lnTo>
                  <a:pt x="0" y="872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3" name="Freeform 43"/>
          <p:cNvSpPr/>
          <p:nvPr/>
        </p:nvSpPr>
        <p:spPr>
          <a:xfrm>
            <a:off x="330584" y="7759597"/>
            <a:ext cx="2522176" cy="2284097"/>
          </a:xfrm>
          <a:custGeom>
            <a:avLst/>
            <a:gdLst/>
            <a:ahLst/>
            <a:cxnLst/>
            <a:rect l="l" t="t" r="r" b="b"/>
            <a:pathLst>
              <a:path w="2522176" h="2284097">
                <a:moveTo>
                  <a:pt x="0" y="0"/>
                </a:moveTo>
                <a:lnTo>
                  <a:pt x="2522176" y="0"/>
                </a:lnTo>
                <a:lnTo>
                  <a:pt x="2522176" y="2284097"/>
                </a:lnTo>
                <a:lnTo>
                  <a:pt x="0" y="228409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44" name="Freeform 44"/>
          <p:cNvSpPr/>
          <p:nvPr/>
        </p:nvSpPr>
        <p:spPr>
          <a:xfrm rot="-802322">
            <a:off x="2591905" y="8113540"/>
            <a:ext cx="428726" cy="872724"/>
          </a:xfrm>
          <a:custGeom>
            <a:avLst/>
            <a:gdLst/>
            <a:ahLst/>
            <a:cxnLst/>
            <a:rect l="l" t="t" r="r" b="b"/>
            <a:pathLst>
              <a:path w="428726" h="872724">
                <a:moveTo>
                  <a:pt x="0" y="0"/>
                </a:moveTo>
                <a:lnTo>
                  <a:pt x="428725" y="0"/>
                </a:lnTo>
                <a:lnTo>
                  <a:pt x="428725" y="872724"/>
                </a:lnTo>
                <a:lnTo>
                  <a:pt x="0" y="87272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45" name="Freeform 45"/>
          <p:cNvSpPr/>
          <p:nvPr/>
        </p:nvSpPr>
        <p:spPr>
          <a:xfrm>
            <a:off x="228366" y="174151"/>
            <a:ext cx="2422400" cy="2395973"/>
          </a:xfrm>
          <a:custGeom>
            <a:avLst/>
            <a:gdLst/>
            <a:ahLst/>
            <a:cxnLst/>
            <a:rect l="l" t="t" r="r" b="b"/>
            <a:pathLst>
              <a:path w="2422400" h="2395973">
                <a:moveTo>
                  <a:pt x="0" y="0"/>
                </a:moveTo>
                <a:lnTo>
                  <a:pt x="2422399" y="0"/>
                </a:lnTo>
                <a:lnTo>
                  <a:pt x="2422399" y="2395974"/>
                </a:lnTo>
                <a:lnTo>
                  <a:pt x="0" y="239597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6" name="Freeform 46"/>
          <p:cNvSpPr/>
          <p:nvPr/>
        </p:nvSpPr>
        <p:spPr>
          <a:xfrm>
            <a:off x="228366" y="4382628"/>
            <a:ext cx="2425309" cy="2198331"/>
          </a:xfrm>
          <a:custGeom>
            <a:avLst/>
            <a:gdLst/>
            <a:ahLst/>
            <a:cxnLst/>
            <a:rect l="l" t="t" r="r" b="b"/>
            <a:pathLst>
              <a:path w="2425309" h="2198331">
                <a:moveTo>
                  <a:pt x="0" y="0"/>
                </a:moveTo>
                <a:lnTo>
                  <a:pt x="2425309" y="0"/>
                </a:lnTo>
                <a:lnTo>
                  <a:pt x="2425309" y="2198330"/>
                </a:lnTo>
                <a:lnTo>
                  <a:pt x="0" y="21983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47" name="Freeform 47"/>
          <p:cNvSpPr/>
          <p:nvPr/>
        </p:nvSpPr>
        <p:spPr>
          <a:xfrm rot="3603279">
            <a:off x="838092" y="6134955"/>
            <a:ext cx="1507160" cy="1918838"/>
          </a:xfrm>
          <a:custGeom>
            <a:avLst/>
            <a:gdLst/>
            <a:ahLst/>
            <a:cxnLst/>
            <a:rect l="l" t="t" r="r" b="b"/>
            <a:pathLst>
              <a:path w="1507160" h="1918838">
                <a:moveTo>
                  <a:pt x="0" y="0"/>
                </a:moveTo>
                <a:lnTo>
                  <a:pt x="1507160" y="0"/>
                </a:lnTo>
                <a:lnTo>
                  <a:pt x="1507160" y="1918838"/>
                </a:lnTo>
                <a:lnTo>
                  <a:pt x="0" y="191883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8" name="Freeform 48"/>
          <p:cNvSpPr/>
          <p:nvPr/>
        </p:nvSpPr>
        <p:spPr>
          <a:xfrm flipV="1">
            <a:off x="12231303" y="8237684"/>
            <a:ext cx="1740172" cy="1882115"/>
          </a:xfrm>
          <a:custGeom>
            <a:avLst/>
            <a:gdLst/>
            <a:ahLst/>
            <a:cxnLst/>
            <a:rect l="l" t="t" r="r" b="b"/>
            <a:pathLst>
              <a:path w="1740172" h="1882115">
                <a:moveTo>
                  <a:pt x="0" y="1882115"/>
                </a:moveTo>
                <a:lnTo>
                  <a:pt x="1740172" y="1882115"/>
                </a:lnTo>
                <a:lnTo>
                  <a:pt x="1740172" y="0"/>
                </a:lnTo>
                <a:lnTo>
                  <a:pt x="0" y="0"/>
                </a:lnTo>
                <a:lnTo>
                  <a:pt x="0" y="1882115"/>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49" name="Freeform 49"/>
          <p:cNvSpPr/>
          <p:nvPr/>
        </p:nvSpPr>
        <p:spPr>
          <a:xfrm>
            <a:off x="2976585" y="397794"/>
            <a:ext cx="1203505" cy="1651569"/>
          </a:xfrm>
          <a:custGeom>
            <a:avLst/>
            <a:gdLst/>
            <a:ahLst/>
            <a:cxnLst/>
            <a:rect l="l" t="t" r="r" b="b"/>
            <a:pathLst>
              <a:path w="1203505" h="1651569">
                <a:moveTo>
                  <a:pt x="0" y="0"/>
                </a:moveTo>
                <a:lnTo>
                  <a:pt x="1203505" y="0"/>
                </a:lnTo>
                <a:lnTo>
                  <a:pt x="1203505" y="1651569"/>
                </a:lnTo>
                <a:lnTo>
                  <a:pt x="0" y="1651569"/>
                </a:lnTo>
                <a:lnTo>
                  <a:pt x="0" y="0"/>
                </a:lnTo>
                <a:close/>
              </a:path>
            </a:pathLst>
          </a:custGeom>
          <a:blipFill>
            <a:blip r:embed="rId20"/>
            <a:stretch>
              <a:fillRect/>
            </a:stretch>
          </a:blipFill>
        </p:spPr>
      </p:sp>
      <p:sp>
        <p:nvSpPr>
          <p:cNvPr id="50" name="Freeform 50"/>
          <p:cNvSpPr/>
          <p:nvPr/>
        </p:nvSpPr>
        <p:spPr>
          <a:xfrm>
            <a:off x="13766895" y="345020"/>
            <a:ext cx="1636219" cy="1628038"/>
          </a:xfrm>
          <a:custGeom>
            <a:avLst/>
            <a:gdLst/>
            <a:ahLst/>
            <a:cxnLst/>
            <a:rect l="l" t="t" r="r" b="b"/>
            <a:pathLst>
              <a:path w="1636219" h="1628038">
                <a:moveTo>
                  <a:pt x="0" y="0"/>
                </a:moveTo>
                <a:lnTo>
                  <a:pt x="1636219" y="0"/>
                </a:lnTo>
                <a:lnTo>
                  <a:pt x="1636219" y="1628038"/>
                </a:lnTo>
                <a:lnTo>
                  <a:pt x="0" y="162803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51" name="Freeform 51"/>
          <p:cNvSpPr/>
          <p:nvPr/>
        </p:nvSpPr>
        <p:spPr>
          <a:xfrm>
            <a:off x="511312" y="2649958"/>
            <a:ext cx="1581648" cy="1646945"/>
          </a:xfrm>
          <a:custGeom>
            <a:avLst/>
            <a:gdLst/>
            <a:ahLst/>
            <a:cxnLst/>
            <a:rect l="l" t="t" r="r" b="b"/>
            <a:pathLst>
              <a:path w="1581648" h="1646945">
                <a:moveTo>
                  <a:pt x="0" y="0"/>
                </a:moveTo>
                <a:lnTo>
                  <a:pt x="1581648" y="0"/>
                </a:lnTo>
                <a:lnTo>
                  <a:pt x="1581648" y="1646945"/>
                </a:lnTo>
                <a:lnTo>
                  <a:pt x="0" y="1646945"/>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2" name="Freeform 52"/>
          <p:cNvSpPr/>
          <p:nvPr/>
        </p:nvSpPr>
        <p:spPr>
          <a:xfrm flipH="1">
            <a:off x="15675418" y="7610609"/>
            <a:ext cx="2422400" cy="2395973"/>
          </a:xfrm>
          <a:custGeom>
            <a:avLst/>
            <a:gdLst/>
            <a:ahLst/>
            <a:cxnLst/>
            <a:rect l="l" t="t" r="r" b="b"/>
            <a:pathLst>
              <a:path w="2422400" h="2395973">
                <a:moveTo>
                  <a:pt x="2422400" y="0"/>
                </a:moveTo>
                <a:lnTo>
                  <a:pt x="0" y="0"/>
                </a:lnTo>
                <a:lnTo>
                  <a:pt x="0" y="2395973"/>
                </a:lnTo>
                <a:lnTo>
                  <a:pt x="2422400" y="2395973"/>
                </a:lnTo>
                <a:lnTo>
                  <a:pt x="242240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53" name="Freeform 53"/>
          <p:cNvSpPr/>
          <p:nvPr/>
        </p:nvSpPr>
        <p:spPr>
          <a:xfrm flipH="1">
            <a:off x="15403114" y="247518"/>
            <a:ext cx="2522176" cy="2284097"/>
          </a:xfrm>
          <a:custGeom>
            <a:avLst/>
            <a:gdLst/>
            <a:ahLst/>
            <a:cxnLst/>
            <a:rect l="l" t="t" r="r" b="b"/>
            <a:pathLst>
              <a:path w="2522176" h="2284097">
                <a:moveTo>
                  <a:pt x="2522176" y="0"/>
                </a:moveTo>
                <a:lnTo>
                  <a:pt x="0" y="0"/>
                </a:lnTo>
                <a:lnTo>
                  <a:pt x="0" y="2284097"/>
                </a:lnTo>
                <a:lnTo>
                  <a:pt x="2522176" y="2284097"/>
                </a:lnTo>
                <a:lnTo>
                  <a:pt x="2522176"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54" name="Freeform 54"/>
          <p:cNvSpPr/>
          <p:nvPr/>
        </p:nvSpPr>
        <p:spPr>
          <a:xfrm flipH="1">
            <a:off x="16219853" y="5841878"/>
            <a:ext cx="1581648" cy="1646945"/>
          </a:xfrm>
          <a:custGeom>
            <a:avLst/>
            <a:gdLst/>
            <a:ahLst/>
            <a:cxnLst/>
            <a:rect l="l" t="t" r="r" b="b"/>
            <a:pathLst>
              <a:path w="1581648" h="1646945">
                <a:moveTo>
                  <a:pt x="1581648" y="0"/>
                </a:moveTo>
                <a:lnTo>
                  <a:pt x="0" y="0"/>
                </a:lnTo>
                <a:lnTo>
                  <a:pt x="0" y="1646945"/>
                </a:lnTo>
                <a:lnTo>
                  <a:pt x="1581648" y="1646945"/>
                </a:lnTo>
                <a:lnTo>
                  <a:pt x="1581648" y="0"/>
                </a:lnTo>
                <a:close/>
              </a:path>
            </a:pathLst>
          </a:custGeom>
          <a:blipFill>
            <a:blip r:embed="rId23">
              <a:extLst>
                <a:ext uri="{96DAC541-7B7A-43D3-8B79-37D633B846F1}">
                  <asvg:svgBlip xmlns:asvg="http://schemas.microsoft.com/office/drawing/2016/SVG/main" r:embed="rId24"/>
                </a:ext>
              </a:extLst>
            </a:blip>
            <a:stretch>
              <a:fillRect/>
            </a:stretch>
          </a:blipFill>
        </p:spPr>
      </p:sp>
      <p:sp>
        <p:nvSpPr>
          <p:cNvPr id="55" name="Freeform 55"/>
          <p:cNvSpPr/>
          <p:nvPr/>
        </p:nvSpPr>
        <p:spPr>
          <a:xfrm flipH="1">
            <a:off x="15762838" y="3607836"/>
            <a:ext cx="2425309" cy="2198331"/>
          </a:xfrm>
          <a:custGeom>
            <a:avLst/>
            <a:gdLst/>
            <a:ahLst/>
            <a:cxnLst/>
            <a:rect l="l" t="t" r="r" b="b"/>
            <a:pathLst>
              <a:path w="2425309" h="2198331">
                <a:moveTo>
                  <a:pt x="2425310" y="0"/>
                </a:moveTo>
                <a:lnTo>
                  <a:pt x="0" y="0"/>
                </a:lnTo>
                <a:lnTo>
                  <a:pt x="0" y="2198330"/>
                </a:lnTo>
                <a:lnTo>
                  <a:pt x="2425310" y="2198330"/>
                </a:lnTo>
                <a:lnTo>
                  <a:pt x="242531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6" name="Freeform 56"/>
          <p:cNvSpPr/>
          <p:nvPr/>
        </p:nvSpPr>
        <p:spPr>
          <a:xfrm rot="-3609915" flipH="1">
            <a:off x="15964543" y="2206469"/>
            <a:ext cx="1507160" cy="1918838"/>
          </a:xfrm>
          <a:custGeom>
            <a:avLst/>
            <a:gdLst/>
            <a:ahLst/>
            <a:cxnLst/>
            <a:rect l="l" t="t" r="r" b="b"/>
            <a:pathLst>
              <a:path w="1507160" h="1918838">
                <a:moveTo>
                  <a:pt x="1507160" y="0"/>
                </a:moveTo>
                <a:lnTo>
                  <a:pt x="0" y="0"/>
                </a:lnTo>
                <a:lnTo>
                  <a:pt x="0" y="1918838"/>
                </a:lnTo>
                <a:lnTo>
                  <a:pt x="1507160" y="1918838"/>
                </a:lnTo>
                <a:lnTo>
                  <a:pt x="150716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57" name="Freeform 57"/>
          <p:cNvSpPr/>
          <p:nvPr/>
        </p:nvSpPr>
        <p:spPr>
          <a:xfrm flipH="1">
            <a:off x="14247234" y="8326438"/>
            <a:ext cx="1203505" cy="1651569"/>
          </a:xfrm>
          <a:custGeom>
            <a:avLst/>
            <a:gdLst/>
            <a:ahLst/>
            <a:cxnLst/>
            <a:rect l="l" t="t" r="r" b="b"/>
            <a:pathLst>
              <a:path w="1203505" h="1651569">
                <a:moveTo>
                  <a:pt x="1203505" y="0"/>
                </a:moveTo>
                <a:lnTo>
                  <a:pt x="0" y="0"/>
                </a:lnTo>
                <a:lnTo>
                  <a:pt x="0" y="1651569"/>
                </a:lnTo>
                <a:lnTo>
                  <a:pt x="1203505" y="1651569"/>
                </a:lnTo>
                <a:lnTo>
                  <a:pt x="1203505" y="0"/>
                </a:lnTo>
                <a:close/>
              </a:path>
            </a:pathLst>
          </a:custGeom>
          <a:blipFill>
            <a:blip r:embed="rId20"/>
            <a:stretch>
              <a:fillRect/>
            </a:stretch>
          </a:blipFill>
        </p:spPr>
      </p:sp>
      <p:sp>
        <p:nvSpPr>
          <p:cNvPr id="58" name="Freeform 58"/>
          <p:cNvSpPr/>
          <p:nvPr/>
        </p:nvSpPr>
        <p:spPr>
          <a:xfrm flipH="1">
            <a:off x="5228851" y="257043"/>
            <a:ext cx="1740172" cy="1882115"/>
          </a:xfrm>
          <a:custGeom>
            <a:avLst/>
            <a:gdLst/>
            <a:ahLst/>
            <a:cxnLst/>
            <a:rect l="l" t="t" r="r" b="b"/>
            <a:pathLst>
              <a:path w="1740172" h="1882115">
                <a:moveTo>
                  <a:pt x="1740173" y="0"/>
                </a:moveTo>
                <a:lnTo>
                  <a:pt x="0" y="0"/>
                </a:lnTo>
                <a:lnTo>
                  <a:pt x="0" y="1882115"/>
                </a:lnTo>
                <a:lnTo>
                  <a:pt x="1740173" y="1882115"/>
                </a:lnTo>
                <a:lnTo>
                  <a:pt x="1740173"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59" name="Freeform 59"/>
          <p:cNvSpPr/>
          <p:nvPr/>
        </p:nvSpPr>
        <p:spPr>
          <a:xfrm>
            <a:off x="6886937" y="59874"/>
            <a:ext cx="2425309" cy="2198331"/>
          </a:xfrm>
          <a:custGeom>
            <a:avLst/>
            <a:gdLst/>
            <a:ahLst/>
            <a:cxnLst/>
            <a:rect l="l" t="t" r="r" b="b"/>
            <a:pathLst>
              <a:path w="2425309" h="2198331">
                <a:moveTo>
                  <a:pt x="0" y="0"/>
                </a:moveTo>
                <a:lnTo>
                  <a:pt x="2425309" y="0"/>
                </a:lnTo>
                <a:lnTo>
                  <a:pt x="2425309" y="2198330"/>
                </a:lnTo>
                <a:lnTo>
                  <a:pt x="0" y="21983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0" name="Freeform 60"/>
          <p:cNvSpPr/>
          <p:nvPr/>
        </p:nvSpPr>
        <p:spPr>
          <a:xfrm flipH="1">
            <a:off x="7683725" y="8158439"/>
            <a:ext cx="1979993" cy="1810043"/>
          </a:xfrm>
          <a:custGeom>
            <a:avLst/>
            <a:gdLst/>
            <a:ahLst/>
            <a:cxnLst/>
            <a:rect l="l" t="t" r="r" b="b"/>
            <a:pathLst>
              <a:path w="1979993" h="1810043">
                <a:moveTo>
                  <a:pt x="1979993" y="0"/>
                </a:moveTo>
                <a:lnTo>
                  <a:pt x="0" y="0"/>
                </a:lnTo>
                <a:lnTo>
                  <a:pt x="0" y="1810043"/>
                </a:lnTo>
                <a:lnTo>
                  <a:pt x="1979993" y="1810043"/>
                </a:lnTo>
                <a:lnTo>
                  <a:pt x="1979993"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1" name="Freeform 61"/>
          <p:cNvSpPr/>
          <p:nvPr/>
        </p:nvSpPr>
        <p:spPr>
          <a:xfrm>
            <a:off x="3161916" y="8317358"/>
            <a:ext cx="1636219" cy="1628038"/>
          </a:xfrm>
          <a:custGeom>
            <a:avLst/>
            <a:gdLst/>
            <a:ahLst/>
            <a:cxnLst/>
            <a:rect l="l" t="t" r="r" b="b"/>
            <a:pathLst>
              <a:path w="1636219" h="1628038">
                <a:moveTo>
                  <a:pt x="0" y="0"/>
                </a:moveTo>
                <a:lnTo>
                  <a:pt x="1636220" y="0"/>
                </a:lnTo>
                <a:lnTo>
                  <a:pt x="1636220" y="1628039"/>
                </a:lnTo>
                <a:lnTo>
                  <a:pt x="0" y="1628039"/>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sp>
        <p:nvSpPr>
          <p:cNvPr id="62" name="Freeform 62"/>
          <p:cNvSpPr/>
          <p:nvPr/>
        </p:nvSpPr>
        <p:spPr>
          <a:xfrm flipH="1">
            <a:off x="5434973" y="8171337"/>
            <a:ext cx="2220178" cy="1806669"/>
          </a:xfrm>
          <a:custGeom>
            <a:avLst/>
            <a:gdLst/>
            <a:ahLst/>
            <a:cxnLst/>
            <a:rect l="l" t="t" r="r" b="b"/>
            <a:pathLst>
              <a:path w="2220178" h="1806669">
                <a:moveTo>
                  <a:pt x="2220177" y="0"/>
                </a:moveTo>
                <a:lnTo>
                  <a:pt x="0" y="0"/>
                </a:lnTo>
                <a:lnTo>
                  <a:pt x="0" y="1806670"/>
                </a:lnTo>
                <a:lnTo>
                  <a:pt x="2220177" y="1806670"/>
                </a:lnTo>
                <a:lnTo>
                  <a:pt x="2220177"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63" name="Group 63"/>
          <p:cNvGrpSpPr/>
          <p:nvPr/>
        </p:nvGrpSpPr>
        <p:grpSpPr>
          <a:xfrm>
            <a:off x="2602028" y="2316230"/>
            <a:ext cx="13083943" cy="5654539"/>
            <a:chOff x="0" y="0"/>
            <a:chExt cx="3445977" cy="1489261"/>
          </a:xfrm>
        </p:grpSpPr>
        <p:sp>
          <p:nvSpPr>
            <p:cNvPr id="64" name="Freeform 64"/>
            <p:cNvSpPr/>
            <p:nvPr/>
          </p:nvSpPr>
          <p:spPr>
            <a:xfrm>
              <a:off x="0" y="0"/>
              <a:ext cx="3445977" cy="1489261"/>
            </a:xfrm>
            <a:custGeom>
              <a:avLst/>
              <a:gdLst/>
              <a:ahLst/>
              <a:cxnLst/>
              <a:rect l="l" t="t" r="r" b="b"/>
              <a:pathLst>
                <a:path w="3445977" h="1489261">
                  <a:moveTo>
                    <a:pt x="0" y="0"/>
                  </a:moveTo>
                  <a:lnTo>
                    <a:pt x="3445977" y="0"/>
                  </a:lnTo>
                  <a:lnTo>
                    <a:pt x="3445977" y="1489261"/>
                  </a:lnTo>
                  <a:lnTo>
                    <a:pt x="0" y="1489261"/>
                  </a:lnTo>
                  <a:close/>
                </a:path>
              </a:pathLst>
            </a:custGeom>
            <a:solidFill>
              <a:srgbClr val="FEFAF6"/>
            </a:solidFill>
            <a:ln w="38100" cap="sq">
              <a:solidFill>
                <a:srgbClr val="F9BEC2"/>
              </a:solidFill>
              <a:prstDash val="solid"/>
              <a:miter/>
            </a:ln>
          </p:spPr>
        </p:sp>
        <p:sp>
          <p:nvSpPr>
            <p:cNvPr id="65" name="TextBox 65"/>
            <p:cNvSpPr txBox="1"/>
            <p:nvPr/>
          </p:nvSpPr>
          <p:spPr>
            <a:xfrm>
              <a:off x="0" y="-66675"/>
              <a:ext cx="3445977" cy="1555936"/>
            </a:xfrm>
            <a:prstGeom prst="rect">
              <a:avLst/>
            </a:prstGeom>
          </p:spPr>
          <p:txBody>
            <a:bodyPr lIns="50800" tIns="50800" rIns="50800" bIns="50800" rtlCol="0" anchor="ctr"/>
            <a:lstStyle/>
            <a:p>
              <a:pPr algn="ctr">
                <a:lnSpc>
                  <a:spcPts val="3640"/>
                </a:lnSpc>
              </a:pPr>
              <a:endParaRPr/>
            </a:p>
          </p:txBody>
        </p:sp>
      </p:grpSp>
      <p:sp>
        <p:nvSpPr>
          <p:cNvPr id="66" name="TextBox 66"/>
          <p:cNvSpPr txBox="1"/>
          <p:nvPr/>
        </p:nvSpPr>
        <p:spPr>
          <a:xfrm>
            <a:off x="3440892" y="3570310"/>
            <a:ext cx="11406215" cy="3085653"/>
          </a:xfrm>
          <a:prstGeom prst="rect">
            <a:avLst/>
          </a:prstGeom>
        </p:spPr>
        <p:txBody>
          <a:bodyPr lIns="0" tIns="0" rIns="0" bIns="0" rtlCol="0" anchor="t">
            <a:spAutoFit/>
          </a:bodyPr>
          <a:lstStyle/>
          <a:p>
            <a:pPr algn="ctr">
              <a:lnSpc>
                <a:spcPts val="12211"/>
              </a:lnSpc>
            </a:pPr>
            <a:r>
              <a:rPr lang="en-US" sz="9321" dirty="0">
                <a:solidFill>
                  <a:srgbClr val="42210B"/>
                </a:solidFill>
                <a:latin typeface="Loubag"/>
                <a:ea typeface="Loubag"/>
                <a:cs typeface="Loubag"/>
                <a:sym typeface="Loubag"/>
              </a:rPr>
              <a:t>Such a happy, busy term!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820</Words>
  <Application>Microsoft Office PowerPoint</Application>
  <PresentationFormat>Custom</PresentationFormat>
  <Paragraphs>49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Pompiere</vt:lpstr>
      <vt:lpstr>Loubag</vt:lpstr>
      <vt:lpstr>Calibri</vt:lpstr>
      <vt:lpstr>XCCW Joined 16a</vt:lpstr>
      <vt:lpstr>Poppins</vt:lpstr>
      <vt:lpstr>Jingleberry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Cox</dc:creator>
  <cp:lastModifiedBy>Jessica-Lee McNab</cp:lastModifiedBy>
  <cp:revision>18</cp:revision>
  <dcterms:created xsi:type="dcterms:W3CDTF">2006-08-16T00:00:00Z</dcterms:created>
  <dcterms:modified xsi:type="dcterms:W3CDTF">2026-03-20T16:53:15Z</dcterms:modified>
  <dc:identifier>DAHD2IMWLzE</dc:identifier>
</cp:coreProperties>
</file>